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91" r:id="rId9"/>
    <p:sldMasterId id="2147484556" r:id="rId10"/>
  </p:sldMasterIdLst>
  <p:notesMasterIdLst>
    <p:notesMasterId r:id="rId32"/>
  </p:notesMasterIdLst>
  <p:handoutMasterIdLst>
    <p:handoutMasterId r:id="rId33"/>
  </p:handoutMasterIdLst>
  <p:sldIdLst>
    <p:sldId id="2147478089" r:id="rId11"/>
    <p:sldId id="2147478105" r:id="rId12"/>
    <p:sldId id="2147481293" r:id="rId13"/>
    <p:sldId id="2147478150" r:id="rId14"/>
    <p:sldId id="2147481295" r:id="rId15"/>
    <p:sldId id="2147481296" r:id="rId16"/>
    <p:sldId id="2147481297" r:id="rId17"/>
    <p:sldId id="2147481298" r:id="rId18"/>
    <p:sldId id="2147478151" r:id="rId19"/>
    <p:sldId id="2147481299" r:id="rId20"/>
    <p:sldId id="2147481300" r:id="rId21"/>
    <p:sldId id="2147481301" r:id="rId22"/>
    <p:sldId id="2147481302" r:id="rId23"/>
    <p:sldId id="2147481303" r:id="rId24"/>
    <p:sldId id="2147481304" r:id="rId25"/>
    <p:sldId id="2147481305" r:id="rId26"/>
    <p:sldId id="2147481306" r:id="rId27"/>
    <p:sldId id="2147481307" r:id="rId28"/>
    <p:sldId id="2147481308" r:id="rId29"/>
    <p:sldId id="2147481309" r:id="rId30"/>
    <p:sldId id="2076137650" r:id="rId31"/>
  </p:sldIdLst>
  <p:sldSz cx="12192000" cy="6858000"/>
  <p:notesSz cx="6858000" cy="9144000"/>
  <p:defaultTextStyle>
    <a:defPPr>
      <a:defRPr lang="en-US"/>
    </a:defPPr>
    <a:lvl1pPr marL="0" eaLnBrk="1" hangingPunct="1">
      <a:spcBef>
        <a:spcPts val="1200"/>
      </a:spcBef>
      <a:spcAft>
        <a:spcPts val="1200"/>
      </a:spcAft>
      <a:defRPr sz="2200">
        <a:solidFill>
          <a:schemeClr val="tx1"/>
        </a:solidFill>
        <a:latin typeface="Calibre Light" panose="020B0303030202060203" pitchFamily="34" charset="0"/>
        <a:ea typeface="+mn-ea"/>
        <a:cs typeface="+mn-cs"/>
      </a:defRPr>
    </a:lvl1pPr>
    <a:lvl2pPr marL="0" indent="0" eaLnBrk="1" hangingPunct="1">
      <a:spcAft>
        <a:spcPts val="600"/>
      </a:spcAft>
      <a:defRPr sz="1600" b="0">
        <a:solidFill>
          <a:schemeClr val="tx1"/>
        </a:solidFill>
        <a:latin typeface="Calibre Semibold" panose="020B0703030202060203" pitchFamily="34" charset="0"/>
        <a:ea typeface="+mn-ea"/>
        <a:cs typeface="+mn-cs"/>
      </a:defRPr>
    </a:lvl2pPr>
    <a:lvl3pPr marL="0" indent="0" eaLnBrk="1" hangingPunct="1">
      <a:spcBef>
        <a:spcPts val="300"/>
      </a:spcBef>
      <a:spcAft>
        <a:spcPts val="300"/>
      </a:spcAft>
      <a:defRPr sz="1200">
        <a:solidFill>
          <a:schemeClr val="tx1"/>
        </a:solidFill>
        <a:latin typeface="+mn-lt"/>
        <a:ea typeface="+mn-ea"/>
        <a:cs typeface="+mn-cs"/>
      </a:defRPr>
    </a:lvl3pPr>
    <a:lvl4pPr marL="171450" indent="-171450" eaLnBrk="1" hangingPunct="1">
      <a:spcBef>
        <a:spcPts val="300"/>
      </a:spcBef>
      <a:spcAft>
        <a:spcPts val="300"/>
      </a:spcAft>
      <a:buClr>
        <a:schemeClr val="tx1"/>
      </a:buClr>
      <a:buFont typeface="SwissReSansOTLight" panose="04000400000000000000" pitchFamily="82" charset="0"/>
      <a:buChar char="–"/>
      <a:defRPr sz="1200">
        <a:solidFill>
          <a:schemeClr val="tx1"/>
        </a:solidFill>
        <a:latin typeface="+mn-lt"/>
        <a:ea typeface="+mn-ea"/>
        <a:cs typeface="+mn-cs"/>
      </a:defRPr>
    </a:lvl4pPr>
    <a:lvl5pPr marL="360363" indent="-184150" eaLnBrk="1" hangingPunct="1">
      <a:spcBef>
        <a:spcPts val="300"/>
      </a:spcBef>
      <a:spcAft>
        <a:spcPts val="300"/>
      </a:spcAft>
      <a:buFont typeface="SwissReSansOTLight" panose="04000400000000000000" pitchFamily="82" charset="0"/>
      <a:buChar char="–"/>
      <a:defRPr sz="1200" b="0">
        <a:solidFill>
          <a:schemeClr val="tx1"/>
        </a:solidFill>
        <a:latin typeface="+mn-lt"/>
        <a:ea typeface="+mn-ea"/>
        <a:cs typeface="+mn-cs"/>
      </a:defRPr>
    </a:lvl5pPr>
    <a:lvl6pPr marL="0" indent="0" eaLnBrk="1" hangingPunct="1">
      <a:spcBef>
        <a:spcPts val="600"/>
      </a:spcBef>
      <a:spcAft>
        <a:spcPts val="0"/>
      </a:spcAft>
      <a:buClr>
        <a:schemeClr val="tx1"/>
      </a:buClr>
      <a:buFontTx/>
      <a:buNone/>
      <a:defRPr sz="1200">
        <a:solidFill>
          <a:schemeClr val="tx1"/>
        </a:solidFill>
        <a:latin typeface="Calibre Semibold" panose="020B0703030202060203" pitchFamily="34" charset="0"/>
        <a:ea typeface="+mn-ea"/>
        <a:cs typeface="+mn-cs"/>
      </a:defRPr>
    </a:lvl6pPr>
    <a:lvl7pPr marL="0" indent="0" eaLnBrk="1" hangingPunct="1">
      <a:spcBef>
        <a:spcPts val="600"/>
      </a:spcBef>
      <a:defRPr sz="1050">
        <a:solidFill>
          <a:schemeClr val="tx1"/>
        </a:solidFill>
        <a:latin typeface="Calibre Semibold" panose="020B0703030202060203" pitchFamily="34" charset="0"/>
        <a:ea typeface="+mn-ea"/>
        <a:cs typeface="+mn-cs"/>
      </a:defRPr>
    </a:lvl7pPr>
    <a:lvl8pPr marL="0" indent="0" eaLnBrk="1" hangingPunct="1">
      <a:spcBef>
        <a:spcPts val="300"/>
      </a:spcBef>
      <a:spcAft>
        <a:spcPts val="300"/>
      </a:spcAft>
      <a:defRPr sz="1050" b="0">
        <a:solidFill>
          <a:schemeClr val="tx1"/>
        </a:solidFill>
        <a:latin typeface="+mn-lt"/>
        <a:ea typeface="+mn-ea"/>
        <a:cs typeface="+mn-cs"/>
      </a:defRPr>
    </a:lvl8pPr>
    <a:lvl9pPr marL="171450" indent="-171450" eaLnBrk="1" hangingPunct="1">
      <a:spcBef>
        <a:spcPts val="200"/>
      </a:spcBef>
      <a:spcAft>
        <a:spcPts val="200"/>
      </a:spcAft>
      <a:buFont typeface="SwissReSansOTLight" panose="04000400000000000000" pitchFamily="82" charset="0"/>
      <a:buChar char="–"/>
      <a:defRPr sz="105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icoechea Iturrioz, Miriam @ Madrid" initials="GIM@M" lastIdx="1" clrIdx="0">
    <p:extLst>
      <p:ext uri="{19B8F6BF-5375-455C-9EA6-DF929625EA0E}">
        <p15:presenceInfo xmlns:p15="http://schemas.microsoft.com/office/powerpoint/2012/main" userId="S::Miriam.Goicoechea@cbre.com::b707001f-5ef8-418d-b856-5d459396869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A2D"/>
    <a:srgbClr val="EF6B19"/>
    <a:srgbClr val="586D3F"/>
    <a:srgbClr val="FFFFFF"/>
    <a:srgbClr val="C3F9E3"/>
    <a:srgbClr val="FFBDBD"/>
    <a:srgbClr val="D8A6A6"/>
    <a:srgbClr val="8E0000"/>
    <a:srgbClr val="BDD8D2"/>
    <a:srgbClr val="FFE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700149-CB12-4E25-96A4-D8C5290A2715}" v="27" dt="2025-01-07T18:38:48.7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57" autoAdjust="0"/>
  </p:normalViewPr>
  <p:slideViewPr>
    <p:cSldViewPr snapToGrid="0">
      <p:cViewPr varScale="1">
        <p:scale>
          <a:sx n="154" d="100"/>
          <a:sy n="154" d="100"/>
        </p:scale>
        <p:origin x="27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6/11/relationships/changesInfo" Target="changesInfos/changesInfo1.xml"/><Relationship Id="rId21" Type="http://schemas.openxmlformats.org/officeDocument/2006/relationships/slide" Target="slides/slide11.xml"/><Relationship Id="rId34" Type="http://schemas.openxmlformats.org/officeDocument/2006/relationships/commentAuthors" Target="commentAuthors.xml"/><Relationship Id="rId7" Type="http://schemas.openxmlformats.org/officeDocument/2006/relationships/customXml" Target="../customXml/item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wlands, John @ Lisbon" userId="84a45b84-0a85-4de7-ba83-b9d75c9ba5c2" providerId="ADAL" clId="{09700149-CB12-4E25-96A4-D8C5290A2715}"/>
    <pc:docChg chg="undo redo custSel addSld delSld modSld sldOrd">
      <pc:chgData name="Rowlands, John @ Lisbon" userId="84a45b84-0a85-4de7-ba83-b9d75c9ba5c2" providerId="ADAL" clId="{09700149-CB12-4E25-96A4-D8C5290A2715}" dt="2025-01-08T15:32:21.823" v="2739" actId="207"/>
      <pc:docMkLst>
        <pc:docMk/>
      </pc:docMkLst>
      <pc:sldChg chg="modSp mod">
        <pc:chgData name="Rowlands, John @ Lisbon" userId="84a45b84-0a85-4de7-ba83-b9d75c9ba5c2" providerId="ADAL" clId="{09700149-CB12-4E25-96A4-D8C5290A2715}" dt="2025-01-07T09:50:01.738" v="74" actId="255"/>
        <pc:sldMkLst>
          <pc:docMk/>
          <pc:sldMk cId="1568247700" sldId="2147478089"/>
        </pc:sldMkLst>
        <pc:spChg chg="mod">
          <ac:chgData name="Rowlands, John @ Lisbon" userId="84a45b84-0a85-4de7-ba83-b9d75c9ba5c2" providerId="ADAL" clId="{09700149-CB12-4E25-96A4-D8C5290A2715}" dt="2025-01-07T09:50:01.738" v="74" actId="255"/>
          <ac:spMkLst>
            <pc:docMk/>
            <pc:sldMk cId="1568247700" sldId="2147478089"/>
            <ac:spMk id="30" creationId="{FCFC8EA0-CA4C-DCBF-D1C6-6B0494043577}"/>
          </ac:spMkLst>
        </pc:spChg>
      </pc:sldChg>
      <pc:sldChg chg="addSp delSp modSp mod addAnim delAnim">
        <pc:chgData name="Rowlands, John @ Lisbon" userId="84a45b84-0a85-4de7-ba83-b9d75c9ba5c2" providerId="ADAL" clId="{09700149-CB12-4E25-96A4-D8C5290A2715}" dt="2025-01-07T10:00:39.517" v="574" actId="12"/>
        <pc:sldMkLst>
          <pc:docMk/>
          <pc:sldMk cId="1268455257" sldId="2147478105"/>
        </pc:sldMkLst>
        <pc:spChg chg="add del">
          <ac:chgData name="Rowlands, John @ Lisbon" userId="84a45b84-0a85-4de7-ba83-b9d75c9ba5c2" providerId="ADAL" clId="{09700149-CB12-4E25-96A4-D8C5290A2715}" dt="2025-01-07T09:53:05.511" v="107" actId="478"/>
          <ac:spMkLst>
            <pc:docMk/>
            <pc:sldMk cId="1268455257" sldId="2147478105"/>
            <ac:spMk id="2" creationId="{59F3788E-20EB-FE9F-08FE-38E987DC5C9F}"/>
          </ac:spMkLst>
        </pc:spChg>
        <pc:spChg chg="add del mod">
          <ac:chgData name="Rowlands, John @ Lisbon" userId="84a45b84-0a85-4de7-ba83-b9d75c9ba5c2" providerId="ADAL" clId="{09700149-CB12-4E25-96A4-D8C5290A2715}" dt="2025-01-07T09:52:12.781" v="102" actId="478"/>
          <ac:spMkLst>
            <pc:docMk/>
            <pc:sldMk cId="1268455257" sldId="2147478105"/>
            <ac:spMk id="4" creationId="{26C15595-6088-A586-B634-A3CC5FEE712B}"/>
          </ac:spMkLst>
        </pc:spChg>
        <pc:spChg chg="add del mod">
          <ac:chgData name="Rowlands, John @ Lisbon" userId="84a45b84-0a85-4de7-ba83-b9d75c9ba5c2" providerId="ADAL" clId="{09700149-CB12-4E25-96A4-D8C5290A2715}" dt="2025-01-07T10:00:39.517" v="574" actId="12"/>
          <ac:spMkLst>
            <pc:docMk/>
            <pc:sldMk cId="1268455257" sldId="2147478105"/>
            <ac:spMk id="22" creationId="{CB96631D-266C-72C4-FDF7-48C1760B0C5D}"/>
          </ac:spMkLst>
        </pc:spChg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1639028955" sldId="2147478116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3529336290" sldId="2147478123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3029291032" sldId="2147478125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2094870568" sldId="2147478130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3897483637" sldId="2147478135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1309023278" sldId="2147478144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881968696" sldId="2147478149"/>
        </pc:sldMkLst>
      </pc:sldChg>
      <pc:sldChg chg="modSp mod">
        <pc:chgData name="Rowlands, John @ Lisbon" userId="84a45b84-0a85-4de7-ba83-b9d75c9ba5c2" providerId="ADAL" clId="{09700149-CB12-4E25-96A4-D8C5290A2715}" dt="2025-01-07T17:15:24.237" v="1898" actId="20577"/>
        <pc:sldMkLst>
          <pc:docMk/>
          <pc:sldMk cId="616766952" sldId="2147478150"/>
        </pc:sldMkLst>
        <pc:spChg chg="mod">
          <ac:chgData name="Rowlands, John @ Lisbon" userId="84a45b84-0a85-4de7-ba83-b9d75c9ba5c2" providerId="ADAL" clId="{09700149-CB12-4E25-96A4-D8C5290A2715}" dt="2025-01-07T10:24:39.233" v="754" actId="20577"/>
          <ac:spMkLst>
            <pc:docMk/>
            <pc:sldMk cId="616766952" sldId="2147478150"/>
            <ac:spMk id="2" creationId="{6A564EC2-0DFD-0EC7-B727-9A524B08B94E}"/>
          </ac:spMkLst>
        </pc:spChg>
        <pc:spChg chg="mod">
          <ac:chgData name="Rowlands, John @ Lisbon" userId="84a45b84-0a85-4de7-ba83-b9d75c9ba5c2" providerId="ADAL" clId="{09700149-CB12-4E25-96A4-D8C5290A2715}" dt="2025-01-07T17:15:24.237" v="1898" actId="20577"/>
          <ac:spMkLst>
            <pc:docMk/>
            <pc:sldMk cId="616766952" sldId="2147478150"/>
            <ac:spMk id="29" creationId="{0EC149A4-9366-0747-636F-5AA2D85A3905}"/>
          </ac:spMkLst>
        </pc:spChg>
      </pc:sldChg>
      <pc:sldChg chg="addSp delSp modSp mod">
        <pc:chgData name="Rowlands, John @ Lisbon" userId="84a45b84-0a85-4de7-ba83-b9d75c9ba5c2" providerId="ADAL" clId="{09700149-CB12-4E25-96A4-D8C5290A2715}" dt="2025-01-08T15:32:21.823" v="2739" actId="207"/>
        <pc:sldMkLst>
          <pc:docMk/>
          <pc:sldMk cId="1304660350" sldId="2147478151"/>
        </pc:sldMkLst>
        <pc:spChg chg="mod">
          <ac:chgData name="Rowlands, John @ Lisbon" userId="84a45b84-0a85-4de7-ba83-b9d75c9ba5c2" providerId="ADAL" clId="{09700149-CB12-4E25-96A4-D8C5290A2715}" dt="2025-01-07T10:41:56.344" v="1196" actId="20577"/>
          <ac:spMkLst>
            <pc:docMk/>
            <pc:sldMk cId="1304660350" sldId="2147478151"/>
            <ac:spMk id="2" creationId="{6A564EC2-0DFD-0EC7-B727-9A524B08B94E}"/>
          </ac:spMkLst>
        </pc:spChg>
        <pc:spChg chg="del">
          <ac:chgData name="Rowlands, John @ Lisbon" userId="84a45b84-0a85-4de7-ba83-b9d75c9ba5c2" providerId="ADAL" clId="{09700149-CB12-4E25-96A4-D8C5290A2715}" dt="2025-01-07T10:41:00.829" v="1130" actId="478"/>
          <ac:spMkLst>
            <pc:docMk/>
            <pc:sldMk cId="1304660350" sldId="2147478151"/>
            <ac:spMk id="3" creationId="{F288643C-CF75-DF3F-26D0-CA6204B73C34}"/>
          </ac:spMkLst>
        </pc:spChg>
        <pc:spChg chg="del">
          <ac:chgData name="Rowlands, John @ Lisbon" userId="84a45b84-0a85-4de7-ba83-b9d75c9ba5c2" providerId="ADAL" clId="{09700149-CB12-4E25-96A4-D8C5290A2715}" dt="2025-01-07T10:40:59.262" v="1129" actId="478"/>
          <ac:spMkLst>
            <pc:docMk/>
            <pc:sldMk cId="1304660350" sldId="2147478151"/>
            <ac:spMk id="8" creationId="{04F962D9-9CF9-9A50-6234-2971ED3D0718}"/>
          </ac:spMkLst>
        </pc:spChg>
        <pc:spChg chg="del">
          <ac:chgData name="Rowlands, John @ Lisbon" userId="84a45b84-0a85-4de7-ba83-b9d75c9ba5c2" providerId="ADAL" clId="{09700149-CB12-4E25-96A4-D8C5290A2715}" dt="2025-01-07T10:41:11.917" v="1139" actId="478"/>
          <ac:spMkLst>
            <pc:docMk/>
            <pc:sldMk cId="1304660350" sldId="2147478151"/>
            <ac:spMk id="11" creationId="{B12DEBBD-D231-A6E7-D7C5-10862413F7C3}"/>
          </ac:spMkLst>
        </pc:spChg>
        <pc:spChg chg="del">
          <ac:chgData name="Rowlands, John @ Lisbon" userId="84a45b84-0a85-4de7-ba83-b9d75c9ba5c2" providerId="ADAL" clId="{09700149-CB12-4E25-96A4-D8C5290A2715}" dt="2025-01-07T10:41:15.849" v="1141" actId="478"/>
          <ac:spMkLst>
            <pc:docMk/>
            <pc:sldMk cId="1304660350" sldId="2147478151"/>
            <ac:spMk id="12" creationId="{DFD82F8B-B53B-5DF2-69F4-E205277BDD54}"/>
          </ac:spMkLst>
        </pc:spChg>
        <pc:spChg chg="del">
          <ac:chgData name="Rowlands, John @ Lisbon" userId="84a45b84-0a85-4de7-ba83-b9d75c9ba5c2" providerId="ADAL" clId="{09700149-CB12-4E25-96A4-D8C5290A2715}" dt="2025-01-07T10:41:14.184" v="1140" actId="478"/>
          <ac:spMkLst>
            <pc:docMk/>
            <pc:sldMk cId="1304660350" sldId="2147478151"/>
            <ac:spMk id="13" creationId="{32A36802-1737-2D6C-06B6-42ACF6508A8A}"/>
          </ac:spMkLst>
        </pc:spChg>
        <pc:spChg chg="del mod">
          <ac:chgData name="Rowlands, John @ Lisbon" userId="84a45b84-0a85-4de7-ba83-b9d75c9ba5c2" providerId="ADAL" clId="{09700149-CB12-4E25-96A4-D8C5290A2715}" dt="2025-01-07T10:41:07.409" v="1136" actId="478"/>
          <ac:spMkLst>
            <pc:docMk/>
            <pc:sldMk cId="1304660350" sldId="2147478151"/>
            <ac:spMk id="14" creationId="{1FE5B07B-CC2A-0B9C-793F-472793F39B16}"/>
          </ac:spMkLst>
        </pc:spChg>
        <pc:spChg chg="mod">
          <ac:chgData name="Rowlands, John @ Lisbon" userId="84a45b84-0a85-4de7-ba83-b9d75c9ba5c2" providerId="ADAL" clId="{09700149-CB12-4E25-96A4-D8C5290A2715}" dt="2025-01-07T10:41:41.431" v="1168" actId="20577"/>
          <ac:spMkLst>
            <pc:docMk/>
            <pc:sldMk cId="1304660350" sldId="2147478151"/>
            <ac:spMk id="17" creationId="{11E3A87F-BAE0-AAF4-01DA-9218C6B1988C}"/>
          </ac:spMkLst>
        </pc:spChg>
        <pc:spChg chg="add del mod">
          <ac:chgData name="Rowlands, John @ Lisbon" userId="84a45b84-0a85-4de7-ba83-b9d75c9ba5c2" providerId="ADAL" clId="{09700149-CB12-4E25-96A4-D8C5290A2715}" dt="2025-01-07T10:41:08.824" v="1137" actId="478"/>
          <ac:spMkLst>
            <pc:docMk/>
            <pc:sldMk cId="1304660350" sldId="2147478151"/>
            <ac:spMk id="19" creationId="{FCAC0DDF-334C-F1FA-20C4-CEA9F75E91A0}"/>
          </ac:spMkLst>
        </pc:spChg>
        <pc:spChg chg="add del mod">
          <ac:chgData name="Rowlands, John @ Lisbon" userId="84a45b84-0a85-4de7-ba83-b9d75c9ba5c2" providerId="ADAL" clId="{09700149-CB12-4E25-96A4-D8C5290A2715}" dt="2025-01-07T10:41:10.241" v="1138" actId="478"/>
          <ac:spMkLst>
            <pc:docMk/>
            <pc:sldMk cId="1304660350" sldId="2147478151"/>
            <ac:spMk id="21" creationId="{EF83A7ED-2AA9-EBF6-8215-68F5061F7608}"/>
          </ac:spMkLst>
        </pc:spChg>
        <pc:spChg chg="add mod">
          <ac:chgData name="Rowlands, John @ Lisbon" userId="84a45b84-0a85-4de7-ba83-b9d75c9ba5c2" providerId="ADAL" clId="{09700149-CB12-4E25-96A4-D8C5290A2715}" dt="2025-01-08T15:32:21.823" v="2739" actId="207"/>
          <ac:spMkLst>
            <pc:docMk/>
            <pc:sldMk cId="1304660350" sldId="2147478151"/>
            <ac:spMk id="23" creationId="{8CD61251-53DE-9B5F-3A35-32DD28E483DD}"/>
          </ac:spMkLst>
        </pc:spChg>
        <pc:spChg chg="del">
          <ac:chgData name="Rowlands, John @ Lisbon" userId="84a45b84-0a85-4de7-ba83-b9d75c9ba5c2" providerId="ADAL" clId="{09700149-CB12-4E25-96A4-D8C5290A2715}" dt="2025-01-07T10:41:30.707" v="1151" actId="478"/>
          <ac:spMkLst>
            <pc:docMk/>
            <pc:sldMk cId="1304660350" sldId="2147478151"/>
            <ac:spMk id="27" creationId="{17745E22-0657-CEBF-FC8C-B0CD02700FFA}"/>
          </ac:spMkLst>
        </pc:spChg>
        <pc:spChg chg="del">
          <ac:chgData name="Rowlands, John @ Lisbon" userId="84a45b84-0a85-4de7-ba83-b9d75c9ba5c2" providerId="ADAL" clId="{09700149-CB12-4E25-96A4-D8C5290A2715}" dt="2025-01-07T10:40:57.405" v="1128" actId="478"/>
          <ac:spMkLst>
            <pc:docMk/>
            <pc:sldMk cId="1304660350" sldId="2147478151"/>
            <ac:spMk id="28" creationId="{1F05FBE2-587E-97E6-9379-FE3DBD257DEF}"/>
          </ac:spMkLst>
        </pc:spChg>
        <pc:spChg chg="del">
          <ac:chgData name="Rowlands, John @ Lisbon" userId="84a45b84-0a85-4de7-ba83-b9d75c9ba5c2" providerId="ADAL" clId="{09700149-CB12-4E25-96A4-D8C5290A2715}" dt="2025-01-07T10:40:55.076" v="1127" actId="478"/>
          <ac:spMkLst>
            <pc:docMk/>
            <pc:sldMk cId="1304660350" sldId="2147478151"/>
            <ac:spMk id="29" creationId="{0EC149A4-9366-0747-636F-5AA2D85A3905}"/>
          </ac:spMkLst>
        </pc:spChg>
        <pc:grpChg chg="del">
          <ac:chgData name="Rowlands, John @ Lisbon" userId="84a45b84-0a85-4de7-ba83-b9d75c9ba5c2" providerId="ADAL" clId="{09700149-CB12-4E25-96A4-D8C5290A2715}" dt="2025-01-07T10:41:18.248" v="1142" actId="478"/>
          <ac:grpSpMkLst>
            <pc:docMk/>
            <pc:sldMk cId="1304660350" sldId="2147478151"/>
            <ac:grpSpMk id="10" creationId="{C2072AFE-6EB3-0998-1C4F-D62D63FE04D8}"/>
          </ac:grpSpMkLst>
        </pc:grpChg>
        <pc:graphicFrameChg chg="del">
          <ac:chgData name="Rowlands, John @ Lisbon" userId="84a45b84-0a85-4de7-ba83-b9d75c9ba5c2" providerId="ADAL" clId="{09700149-CB12-4E25-96A4-D8C5290A2715}" dt="2025-01-07T10:41:02.642" v="1131" actId="478"/>
          <ac:graphicFrameMkLst>
            <pc:docMk/>
            <pc:sldMk cId="1304660350" sldId="2147478151"/>
            <ac:graphicFrameMk id="4" creationId="{64E67D8D-7DE3-BF3F-C967-BE564B73FB75}"/>
          </ac:graphicFrameMkLst>
        </pc:graphicFrameChg>
        <pc:picChg chg="del">
          <ac:chgData name="Rowlands, John @ Lisbon" userId="84a45b84-0a85-4de7-ba83-b9d75c9ba5c2" providerId="ADAL" clId="{09700149-CB12-4E25-96A4-D8C5290A2715}" dt="2025-01-07T10:41:04.857" v="1133" actId="478"/>
          <ac:picMkLst>
            <pc:docMk/>
            <pc:sldMk cId="1304660350" sldId="2147478151"/>
            <ac:picMk id="15" creationId="{A775CD43-8D09-C162-0295-37055BBE81A5}"/>
          </ac:picMkLst>
        </pc:picChg>
        <pc:picChg chg="del">
          <ac:chgData name="Rowlands, John @ Lisbon" userId="84a45b84-0a85-4de7-ba83-b9d75c9ba5c2" providerId="ADAL" clId="{09700149-CB12-4E25-96A4-D8C5290A2715}" dt="2025-01-07T10:41:04.267" v="1132" actId="478"/>
          <ac:picMkLst>
            <pc:docMk/>
            <pc:sldMk cId="1304660350" sldId="2147478151"/>
            <ac:picMk id="16" creationId="{9DE53A73-6900-7713-75D5-8DB339D686B6}"/>
          </ac:picMkLst>
        </pc:picChg>
        <pc:picChg chg="del">
          <ac:chgData name="Rowlands, John @ Lisbon" userId="84a45b84-0a85-4de7-ba83-b9d75c9ba5c2" providerId="ADAL" clId="{09700149-CB12-4E25-96A4-D8C5290A2715}" dt="2025-01-07T10:41:05.528" v="1134" actId="478"/>
          <ac:picMkLst>
            <pc:docMk/>
            <pc:sldMk cId="1304660350" sldId="2147478151"/>
            <ac:picMk id="18" creationId="{F7650F42-3088-44D1-0F8E-081DDE91F659}"/>
          </ac:picMkLst>
        </pc:picChg>
        <pc:picChg chg="add mod ord">
          <ac:chgData name="Rowlands, John @ Lisbon" userId="84a45b84-0a85-4de7-ba83-b9d75c9ba5c2" providerId="ADAL" clId="{09700149-CB12-4E25-96A4-D8C5290A2715}" dt="2025-01-07T10:53:54.654" v="1239" actId="1076"/>
          <ac:picMkLst>
            <pc:docMk/>
            <pc:sldMk cId="1304660350" sldId="2147478151"/>
            <ac:picMk id="25" creationId="{1FC92FD3-9CC0-38B5-D235-51809D7ABA06}"/>
          </ac:picMkLst>
        </pc:picChg>
        <pc:picChg chg="add mod modCrop">
          <ac:chgData name="Rowlands, John @ Lisbon" userId="84a45b84-0a85-4de7-ba83-b9d75c9ba5c2" providerId="ADAL" clId="{09700149-CB12-4E25-96A4-D8C5290A2715}" dt="2025-01-07T10:53:34.789" v="1235" actId="1076"/>
          <ac:picMkLst>
            <pc:docMk/>
            <pc:sldMk cId="1304660350" sldId="2147478151"/>
            <ac:picMk id="30" creationId="{61D483E1-AC46-2EDC-3FDD-05B639CA42A9}"/>
          </ac:picMkLst>
        </pc:picChg>
        <pc:picChg chg="add mod modCrop">
          <ac:chgData name="Rowlands, John @ Lisbon" userId="84a45b84-0a85-4de7-ba83-b9d75c9ba5c2" providerId="ADAL" clId="{09700149-CB12-4E25-96A4-D8C5290A2715}" dt="2025-01-07T10:56:33.718" v="1248" actId="14861"/>
          <ac:picMkLst>
            <pc:docMk/>
            <pc:sldMk cId="1304660350" sldId="2147478151"/>
            <ac:picMk id="32" creationId="{6EAF59AA-121E-A261-49C7-1A77CC58942A}"/>
          </ac:picMkLst>
        </pc:picChg>
        <pc:picChg chg="del">
          <ac:chgData name="Rowlands, John @ Lisbon" userId="84a45b84-0a85-4de7-ba83-b9d75c9ba5c2" providerId="ADAL" clId="{09700149-CB12-4E25-96A4-D8C5290A2715}" dt="2025-01-07T10:41:24.015" v="1147" actId="478"/>
          <ac:picMkLst>
            <pc:docMk/>
            <pc:sldMk cId="1304660350" sldId="2147478151"/>
            <ac:picMk id="1026" creationId="{547E5D4D-1542-1EC3-A9B3-1B2ABAA050F7}"/>
          </ac:picMkLst>
        </pc:picChg>
        <pc:picChg chg="del">
          <ac:chgData name="Rowlands, John @ Lisbon" userId="84a45b84-0a85-4de7-ba83-b9d75c9ba5c2" providerId="ADAL" clId="{09700149-CB12-4E25-96A4-D8C5290A2715}" dt="2025-01-07T10:41:27.710" v="1150" actId="478"/>
          <ac:picMkLst>
            <pc:docMk/>
            <pc:sldMk cId="1304660350" sldId="2147478151"/>
            <ac:picMk id="1028" creationId="{0610B66E-1C1B-CEEF-E7A5-FCD5A7BD2216}"/>
          </ac:picMkLst>
        </pc:picChg>
        <pc:picChg chg="del">
          <ac:chgData name="Rowlands, John @ Lisbon" userId="84a45b84-0a85-4de7-ba83-b9d75c9ba5c2" providerId="ADAL" clId="{09700149-CB12-4E25-96A4-D8C5290A2715}" dt="2025-01-07T10:41:25.412" v="1149" actId="478"/>
          <ac:picMkLst>
            <pc:docMk/>
            <pc:sldMk cId="1304660350" sldId="2147478151"/>
            <ac:picMk id="1030" creationId="{9D85CB78-92C7-F62B-AF33-0043C33E87C8}"/>
          </ac:picMkLst>
        </pc:picChg>
        <pc:picChg chg="del">
          <ac:chgData name="Rowlands, John @ Lisbon" userId="84a45b84-0a85-4de7-ba83-b9d75c9ba5c2" providerId="ADAL" clId="{09700149-CB12-4E25-96A4-D8C5290A2715}" dt="2025-01-07T10:41:24.718" v="1148" actId="478"/>
          <ac:picMkLst>
            <pc:docMk/>
            <pc:sldMk cId="1304660350" sldId="2147478151"/>
            <ac:picMk id="1032" creationId="{06A594AC-EAEE-65FD-293D-84B186E013C6}"/>
          </ac:picMkLst>
        </pc:picChg>
        <pc:picChg chg="del">
          <ac:chgData name="Rowlands, John @ Lisbon" userId="84a45b84-0a85-4de7-ba83-b9d75c9ba5c2" providerId="ADAL" clId="{09700149-CB12-4E25-96A4-D8C5290A2715}" dt="2025-01-07T10:41:23.042" v="1146" actId="478"/>
          <ac:picMkLst>
            <pc:docMk/>
            <pc:sldMk cId="1304660350" sldId="2147478151"/>
            <ac:picMk id="1034" creationId="{6DDFFD77-D488-0CB0-6C0A-BA70F0F890F2}"/>
          </ac:picMkLst>
        </pc:picChg>
        <pc:picChg chg="del">
          <ac:chgData name="Rowlands, John @ Lisbon" userId="84a45b84-0a85-4de7-ba83-b9d75c9ba5c2" providerId="ADAL" clId="{09700149-CB12-4E25-96A4-D8C5290A2715}" dt="2025-01-07T10:41:21.184" v="1144" actId="478"/>
          <ac:picMkLst>
            <pc:docMk/>
            <pc:sldMk cId="1304660350" sldId="2147478151"/>
            <ac:picMk id="1036" creationId="{A51518A7-8C1E-D1A5-7145-30B992C77C48}"/>
          </ac:picMkLst>
        </pc:picChg>
        <pc:picChg chg="del">
          <ac:chgData name="Rowlands, John @ Lisbon" userId="84a45b84-0a85-4de7-ba83-b9d75c9ba5c2" providerId="ADAL" clId="{09700149-CB12-4E25-96A4-D8C5290A2715}" dt="2025-01-07T10:41:22.124" v="1145" actId="478"/>
          <ac:picMkLst>
            <pc:docMk/>
            <pc:sldMk cId="1304660350" sldId="2147478151"/>
            <ac:picMk id="1038" creationId="{786936AC-A244-E6AE-41B0-27DFA3E77076}"/>
          </ac:picMkLst>
        </pc:picChg>
        <pc:picChg chg="del">
          <ac:chgData name="Rowlands, John @ Lisbon" userId="84a45b84-0a85-4de7-ba83-b9d75c9ba5c2" providerId="ADAL" clId="{09700149-CB12-4E25-96A4-D8C5290A2715}" dt="2025-01-07T10:41:19.228" v="1143" actId="478"/>
          <ac:picMkLst>
            <pc:docMk/>
            <pc:sldMk cId="1304660350" sldId="2147478151"/>
            <ac:picMk id="1040" creationId="{9751FEBF-33E9-E51F-2B76-8BC1D3634B46}"/>
          </ac:picMkLst>
        </pc:picChg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1503329629" sldId="2147478152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3790064412" sldId="2147478154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3557353093" sldId="2147478156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318355441" sldId="2147478163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1150431969" sldId="2147478166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2772707339" sldId="2147478167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2321469354" sldId="2147478168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647931999" sldId="2147478471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476848427" sldId="2147478574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3659888147" sldId="2147478575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2864415809" sldId="2147478577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3467224942" sldId="2147478578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3469313758" sldId="2147478579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75720280" sldId="2147478580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307214324" sldId="2147478581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2720235721" sldId="2147478583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2283483959" sldId="2147481286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3416340302" sldId="2147481287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1589327306" sldId="2147481288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3698459931" sldId="2147481289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4195889340" sldId="2147481290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2196131681" sldId="2147481291"/>
        </pc:sldMkLst>
      </pc:sldChg>
      <pc:sldChg chg="del">
        <pc:chgData name="Rowlands, John @ Lisbon" userId="84a45b84-0a85-4de7-ba83-b9d75c9ba5c2" providerId="ADAL" clId="{09700149-CB12-4E25-96A4-D8C5290A2715}" dt="2025-01-07T18:52:38.732" v="2738" actId="47"/>
        <pc:sldMkLst>
          <pc:docMk/>
          <pc:sldMk cId="2977277523" sldId="2147481292"/>
        </pc:sldMkLst>
      </pc:sldChg>
      <pc:sldChg chg="modSp add mod">
        <pc:chgData name="Rowlands, John @ Lisbon" userId="84a45b84-0a85-4de7-ba83-b9d75c9ba5c2" providerId="ADAL" clId="{09700149-CB12-4E25-96A4-D8C5290A2715}" dt="2025-01-07T10:02:05.418" v="650" actId="20577"/>
        <pc:sldMkLst>
          <pc:docMk/>
          <pc:sldMk cId="1735963052" sldId="2147481293"/>
        </pc:sldMkLst>
        <pc:spChg chg="mod">
          <ac:chgData name="Rowlands, John @ Lisbon" userId="84a45b84-0a85-4de7-ba83-b9d75c9ba5c2" providerId="ADAL" clId="{09700149-CB12-4E25-96A4-D8C5290A2715}" dt="2025-01-07T10:02:05.418" v="650" actId="20577"/>
          <ac:spMkLst>
            <pc:docMk/>
            <pc:sldMk cId="1735963052" sldId="2147481293"/>
            <ac:spMk id="22" creationId="{CB96631D-266C-72C4-FDF7-48C1760B0C5D}"/>
          </ac:spMkLst>
        </pc:spChg>
      </pc:sldChg>
      <pc:sldChg chg="add del">
        <pc:chgData name="Rowlands, John @ Lisbon" userId="84a45b84-0a85-4de7-ba83-b9d75c9ba5c2" providerId="ADAL" clId="{09700149-CB12-4E25-96A4-D8C5290A2715}" dt="2025-01-07T10:26:04.335" v="756" actId="47"/>
        <pc:sldMkLst>
          <pc:docMk/>
          <pc:sldMk cId="2820319036" sldId="2147481294"/>
        </pc:sldMkLst>
      </pc:sldChg>
      <pc:sldChg chg="modSp mod">
        <pc:chgData name="Rowlands, John @ Lisbon" userId="84a45b84-0a85-4de7-ba83-b9d75c9ba5c2" providerId="ADAL" clId="{09700149-CB12-4E25-96A4-D8C5290A2715}" dt="2025-01-07T10:26:56.325" v="789" actId="20577"/>
        <pc:sldMkLst>
          <pc:docMk/>
          <pc:sldMk cId="4205655208" sldId="2147481295"/>
        </pc:sldMkLst>
        <pc:spChg chg="mod">
          <ac:chgData name="Rowlands, John @ Lisbon" userId="84a45b84-0a85-4de7-ba83-b9d75c9ba5c2" providerId="ADAL" clId="{09700149-CB12-4E25-96A4-D8C5290A2715}" dt="2025-01-07T10:26:56.325" v="789" actId="20577"/>
          <ac:spMkLst>
            <pc:docMk/>
            <pc:sldMk cId="4205655208" sldId="2147481295"/>
            <ac:spMk id="2" creationId="{6A564EC2-0DFD-0EC7-B727-9A524B08B94E}"/>
          </ac:spMkLst>
        </pc:spChg>
      </pc:sldChg>
      <pc:sldChg chg="modSp mod">
        <pc:chgData name="Rowlands, John @ Lisbon" userId="84a45b84-0a85-4de7-ba83-b9d75c9ba5c2" providerId="ADAL" clId="{09700149-CB12-4E25-96A4-D8C5290A2715}" dt="2025-01-07T17:25:26.979" v="1899" actId="20577"/>
        <pc:sldMkLst>
          <pc:docMk/>
          <pc:sldMk cId="565799714" sldId="2147481296"/>
        </pc:sldMkLst>
        <pc:spChg chg="mod">
          <ac:chgData name="Rowlands, John @ Lisbon" userId="84a45b84-0a85-4de7-ba83-b9d75c9ba5c2" providerId="ADAL" clId="{09700149-CB12-4E25-96A4-D8C5290A2715}" dt="2025-01-07T10:30:29.185" v="805" actId="20577"/>
          <ac:spMkLst>
            <pc:docMk/>
            <pc:sldMk cId="565799714" sldId="2147481296"/>
            <ac:spMk id="2" creationId="{6EB7FB85-32AF-A79D-EEBE-018114ECE304}"/>
          </ac:spMkLst>
        </pc:spChg>
        <pc:spChg chg="mod">
          <ac:chgData name="Rowlands, John @ Lisbon" userId="84a45b84-0a85-4de7-ba83-b9d75c9ba5c2" providerId="ADAL" clId="{09700149-CB12-4E25-96A4-D8C5290A2715}" dt="2025-01-07T17:25:26.979" v="1899" actId="20577"/>
          <ac:spMkLst>
            <pc:docMk/>
            <pc:sldMk cId="565799714" sldId="2147481296"/>
            <ac:spMk id="9" creationId="{96DA5AD3-092F-CBF4-4010-25CFE020C463}"/>
          </ac:spMkLst>
        </pc:spChg>
      </pc:sldChg>
      <pc:sldChg chg="modSp add mod ord">
        <pc:chgData name="Rowlands, John @ Lisbon" userId="84a45b84-0a85-4de7-ba83-b9d75c9ba5c2" providerId="ADAL" clId="{09700149-CB12-4E25-96A4-D8C5290A2715}" dt="2025-01-07T10:40:45.759" v="1126" actId="1076"/>
        <pc:sldMkLst>
          <pc:docMk/>
          <pc:sldMk cId="425916723" sldId="2147481297"/>
        </pc:sldMkLst>
        <pc:spChg chg="mod">
          <ac:chgData name="Rowlands, John @ Lisbon" userId="84a45b84-0a85-4de7-ba83-b9d75c9ba5c2" providerId="ADAL" clId="{09700149-CB12-4E25-96A4-D8C5290A2715}" dt="2025-01-07T10:40:45.759" v="1126" actId="1076"/>
          <ac:spMkLst>
            <pc:docMk/>
            <pc:sldMk cId="425916723" sldId="2147481297"/>
            <ac:spMk id="22" creationId="{CB96631D-266C-72C4-FDF7-48C1760B0C5D}"/>
          </ac:spMkLst>
        </pc:spChg>
      </pc:sldChg>
      <pc:sldChg chg="del">
        <pc:chgData name="Rowlands, John @ Lisbon" userId="84a45b84-0a85-4de7-ba83-b9d75c9ba5c2" providerId="ADAL" clId="{09700149-CB12-4E25-96A4-D8C5290A2715}" dt="2025-01-07T10:32:02.906" v="806"/>
        <pc:sldMkLst>
          <pc:docMk/>
          <pc:sldMk cId="2196242375" sldId="2147481297"/>
        </pc:sldMkLst>
      </pc:sldChg>
      <pc:sldChg chg="modSp add mod ord">
        <pc:chgData name="Rowlands, John @ Lisbon" userId="84a45b84-0a85-4de7-ba83-b9d75c9ba5c2" providerId="ADAL" clId="{09700149-CB12-4E25-96A4-D8C5290A2715}" dt="2025-01-07T10:37:12.203" v="1119" actId="20577"/>
        <pc:sldMkLst>
          <pc:docMk/>
          <pc:sldMk cId="460743719" sldId="2147481298"/>
        </pc:sldMkLst>
        <pc:spChg chg="mod">
          <ac:chgData name="Rowlands, John @ Lisbon" userId="84a45b84-0a85-4de7-ba83-b9d75c9ba5c2" providerId="ADAL" clId="{09700149-CB12-4E25-96A4-D8C5290A2715}" dt="2025-01-07T10:37:12.203" v="1119" actId="20577"/>
          <ac:spMkLst>
            <pc:docMk/>
            <pc:sldMk cId="460743719" sldId="2147481298"/>
            <ac:spMk id="22" creationId="{CB96631D-266C-72C4-FDF7-48C1760B0C5D}"/>
          </ac:spMkLst>
        </pc:spChg>
      </pc:sldChg>
      <pc:sldChg chg="addSp delSp modSp add mod">
        <pc:chgData name="Rowlands, John @ Lisbon" userId="84a45b84-0a85-4de7-ba83-b9d75c9ba5c2" providerId="ADAL" clId="{09700149-CB12-4E25-96A4-D8C5290A2715}" dt="2025-01-07T11:38:38.181" v="1589" actId="20577"/>
        <pc:sldMkLst>
          <pc:docMk/>
          <pc:sldMk cId="2005575663" sldId="2147481299"/>
        </pc:sldMkLst>
        <pc:spChg chg="mod">
          <ac:chgData name="Rowlands, John @ Lisbon" userId="84a45b84-0a85-4de7-ba83-b9d75c9ba5c2" providerId="ADAL" clId="{09700149-CB12-4E25-96A4-D8C5290A2715}" dt="2025-01-07T11:00:27.079" v="1290" actId="20577"/>
          <ac:spMkLst>
            <pc:docMk/>
            <pc:sldMk cId="2005575663" sldId="2147481299"/>
            <ac:spMk id="2" creationId="{6A564EC2-0DFD-0EC7-B727-9A524B08B94E}"/>
          </ac:spMkLst>
        </pc:spChg>
        <pc:spChg chg="add mod">
          <ac:chgData name="Rowlands, John @ Lisbon" userId="84a45b84-0a85-4de7-ba83-b9d75c9ba5c2" providerId="ADAL" clId="{09700149-CB12-4E25-96A4-D8C5290A2715}" dt="2025-01-07T11:38:38.181" v="1589" actId="20577"/>
          <ac:spMkLst>
            <pc:docMk/>
            <pc:sldMk cId="2005575663" sldId="2147481299"/>
            <ac:spMk id="4" creationId="{D560AACC-ED78-4D6F-16E8-A662B44236D4}"/>
          </ac:spMkLst>
        </pc:spChg>
        <pc:spChg chg="mod">
          <ac:chgData name="Rowlands, John @ Lisbon" userId="84a45b84-0a85-4de7-ba83-b9d75c9ba5c2" providerId="ADAL" clId="{09700149-CB12-4E25-96A4-D8C5290A2715}" dt="2025-01-07T11:00:34.056" v="1294" actId="20577"/>
          <ac:spMkLst>
            <pc:docMk/>
            <pc:sldMk cId="2005575663" sldId="2147481299"/>
            <ac:spMk id="17" creationId="{11E3A87F-BAE0-AAF4-01DA-9218C6B1988C}"/>
          </ac:spMkLst>
        </pc:spChg>
        <pc:spChg chg="del">
          <ac:chgData name="Rowlands, John @ Lisbon" userId="84a45b84-0a85-4de7-ba83-b9d75c9ba5c2" providerId="ADAL" clId="{09700149-CB12-4E25-96A4-D8C5290A2715}" dt="2025-01-07T10:59:57.012" v="1266" actId="478"/>
          <ac:spMkLst>
            <pc:docMk/>
            <pc:sldMk cId="2005575663" sldId="2147481299"/>
            <ac:spMk id="23" creationId="{8CD61251-53DE-9B5F-3A35-32DD28E483DD}"/>
          </ac:spMkLst>
        </pc:spChg>
        <pc:picChg chg="add del mod">
          <ac:chgData name="Rowlands, John @ Lisbon" userId="84a45b84-0a85-4de7-ba83-b9d75c9ba5c2" providerId="ADAL" clId="{09700149-CB12-4E25-96A4-D8C5290A2715}" dt="2025-01-07T11:34:44.498" v="1519" actId="478"/>
          <ac:picMkLst>
            <pc:docMk/>
            <pc:sldMk cId="2005575663" sldId="2147481299"/>
            <ac:picMk id="5" creationId="{40CE8212-A8C4-1F4F-B56E-934B3CC3445E}"/>
          </ac:picMkLst>
        </pc:picChg>
        <pc:picChg chg="add mod">
          <ac:chgData name="Rowlands, John @ Lisbon" userId="84a45b84-0a85-4de7-ba83-b9d75c9ba5c2" providerId="ADAL" clId="{09700149-CB12-4E25-96A4-D8C5290A2715}" dt="2025-01-07T11:34:53.314" v="1522" actId="1076"/>
          <ac:picMkLst>
            <pc:docMk/>
            <pc:sldMk cId="2005575663" sldId="2147481299"/>
            <ac:picMk id="8" creationId="{58B21EB5-EDB9-EBC4-E7C5-45171F81FCB0}"/>
          </ac:picMkLst>
        </pc:picChg>
        <pc:picChg chg="del">
          <ac:chgData name="Rowlands, John @ Lisbon" userId="84a45b84-0a85-4de7-ba83-b9d75c9ba5c2" providerId="ADAL" clId="{09700149-CB12-4E25-96A4-D8C5290A2715}" dt="2025-01-07T11:00:14.721" v="1269" actId="478"/>
          <ac:picMkLst>
            <pc:docMk/>
            <pc:sldMk cId="2005575663" sldId="2147481299"/>
            <ac:picMk id="25" creationId="{1FC92FD3-9CC0-38B5-D235-51809D7ABA06}"/>
          </ac:picMkLst>
        </pc:picChg>
        <pc:picChg chg="del">
          <ac:chgData name="Rowlands, John @ Lisbon" userId="84a45b84-0a85-4de7-ba83-b9d75c9ba5c2" providerId="ADAL" clId="{09700149-CB12-4E25-96A4-D8C5290A2715}" dt="2025-01-07T11:00:10.879" v="1267" actId="478"/>
          <ac:picMkLst>
            <pc:docMk/>
            <pc:sldMk cId="2005575663" sldId="2147481299"/>
            <ac:picMk id="30" creationId="{61D483E1-AC46-2EDC-3FDD-05B639CA42A9}"/>
          </ac:picMkLst>
        </pc:picChg>
        <pc:picChg chg="del">
          <ac:chgData name="Rowlands, John @ Lisbon" userId="84a45b84-0a85-4de7-ba83-b9d75c9ba5c2" providerId="ADAL" clId="{09700149-CB12-4E25-96A4-D8C5290A2715}" dt="2025-01-07T11:00:12.689" v="1268" actId="478"/>
          <ac:picMkLst>
            <pc:docMk/>
            <pc:sldMk cId="2005575663" sldId="2147481299"/>
            <ac:picMk id="32" creationId="{6EAF59AA-121E-A261-49C7-1A77CC58942A}"/>
          </ac:picMkLst>
        </pc:picChg>
      </pc:sldChg>
      <pc:sldChg chg="addSp delSp modSp add mod">
        <pc:chgData name="Rowlands, John @ Lisbon" userId="84a45b84-0a85-4de7-ba83-b9d75c9ba5c2" providerId="ADAL" clId="{09700149-CB12-4E25-96A4-D8C5290A2715}" dt="2025-01-07T11:41:17.772" v="1592" actId="208"/>
        <pc:sldMkLst>
          <pc:docMk/>
          <pc:sldMk cId="1769115799" sldId="2147481300"/>
        </pc:sldMkLst>
        <pc:spChg chg="del mod">
          <ac:chgData name="Rowlands, John @ Lisbon" userId="84a45b84-0a85-4de7-ba83-b9d75c9ba5c2" providerId="ADAL" clId="{09700149-CB12-4E25-96A4-D8C5290A2715}" dt="2025-01-07T11:35:23.461" v="1526" actId="478"/>
          <ac:spMkLst>
            <pc:docMk/>
            <pc:sldMk cId="1769115799" sldId="2147481300"/>
            <ac:spMk id="4" creationId="{D560AACC-ED78-4D6F-16E8-A662B44236D4}"/>
          </ac:spMkLst>
        </pc:spChg>
        <pc:spChg chg="add mod">
          <ac:chgData name="Rowlands, John @ Lisbon" userId="84a45b84-0a85-4de7-ba83-b9d75c9ba5c2" providerId="ADAL" clId="{09700149-CB12-4E25-96A4-D8C5290A2715}" dt="2025-01-07T11:41:17.772" v="1592" actId="208"/>
          <ac:spMkLst>
            <pc:docMk/>
            <pc:sldMk cId="1769115799" sldId="2147481300"/>
            <ac:spMk id="10" creationId="{4F891700-00C4-E881-6BA4-F3EF09A4F7B9}"/>
          </ac:spMkLst>
        </pc:spChg>
        <pc:picChg chg="add mod">
          <ac:chgData name="Rowlands, John @ Lisbon" userId="84a45b84-0a85-4de7-ba83-b9d75c9ba5c2" providerId="ADAL" clId="{09700149-CB12-4E25-96A4-D8C5290A2715}" dt="2025-01-07T11:36:22.269" v="1531" actId="1076"/>
          <ac:picMkLst>
            <pc:docMk/>
            <pc:sldMk cId="1769115799" sldId="2147481300"/>
            <ac:picMk id="5" creationId="{96555AA8-570D-C900-9BF5-39D491300C07}"/>
          </ac:picMkLst>
        </pc:picChg>
        <pc:picChg chg="del">
          <ac:chgData name="Rowlands, John @ Lisbon" userId="84a45b84-0a85-4de7-ba83-b9d75c9ba5c2" providerId="ADAL" clId="{09700149-CB12-4E25-96A4-D8C5290A2715}" dt="2025-01-07T11:35:16.462" v="1524" actId="478"/>
          <ac:picMkLst>
            <pc:docMk/>
            <pc:sldMk cId="1769115799" sldId="2147481300"/>
            <ac:picMk id="8" creationId="{58B21EB5-EDB9-EBC4-E7C5-45171F81FCB0}"/>
          </ac:picMkLst>
        </pc:picChg>
        <pc:picChg chg="add mod">
          <ac:chgData name="Rowlands, John @ Lisbon" userId="84a45b84-0a85-4de7-ba83-b9d75c9ba5c2" providerId="ADAL" clId="{09700149-CB12-4E25-96A4-D8C5290A2715}" dt="2025-01-07T11:37:15.362" v="1536" actId="1076"/>
          <ac:picMkLst>
            <pc:docMk/>
            <pc:sldMk cId="1769115799" sldId="2147481300"/>
            <ac:picMk id="9" creationId="{27EBDFEB-7CD0-0639-6B15-935CEAC1D179}"/>
          </ac:picMkLst>
        </pc:picChg>
      </pc:sldChg>
      <pc:sldChg chg="addSp delSp modSp add mod">
        <pc:chgData name="Rowlands, John @ Lisbon" userId="84a45b84-0a85-4de7-ba83-b9d75c9ba5c2" providerId="ADAL" clId="{09700149-CB12-4E25-96A4-D8C5290A2715}" dt="2025-01-07T11:43:25.584" v="1605" actId="1076"/>
        <pc:sldMkLst>
          <pc:docMk/>
          <pc:sldMk cId="1356701798" sldId="2147481301"/>
        </pc:sldMkLst>
        <pc:spChg chg="del">
          <ac:chgData name="Rowlands, John @ Lisbon" userId="84a45b84-0a85-4de7-ba83-b9d75c9ba5c2" providerId="ADAL" clId="{09700149-CB12-4E25-96A4-D8C5290A2715}" dt="2025-01-07T11:42:31.253" v="1596" actId="478"/>
          <ac:spMkLst>
            <pc:docMk/>
            <pc:sldMk cId="1356701798" sldId="2147481301"/>
            <ac:spMk id="10" creationId="{4F891700-00C4-E881-6BA4-F3EF09A4F7B9}"/>
          </ac:spMkLst>
        </pc:spChg>
        <pc:picChg chg="add mod">
          <ac:chgData name="Rowlands, John @ Lisbon" userId="84a45b84-0a85-4de7-ba83-b9d75c9ba5c2" providerId="ADAL" clId="{09700149-CB12-4E25-96A4-D8C5290A2715}" dt="2025-01-07T11:43:25.584" v="1605" actId="1076"/>
          <ac:picMkLst>
            <pc:docMk/>
            <pc:sldMk cId="1356701798" sldId="2147481301"/>
            <ac:picMk id="4" creationId="{A73155E2-B4F9-D5A7-4962-5EA460A5F412}"/>
          </ac:picMkLst>
        </pc:picChg>
        <pc:picChg chg="del">
          <ac:chgData name="Rowlands, John @ Lisbon" userId="84a45b84-0a85-4de7-ba83-b9d75c9ba5c2" providerId="ADAL" clId="{09700149-CB12-4E25-96A4-D8C5290A2715}" dt="2025-01-07T11:42:25.747" v="1594" actId="478"/>
          <ac:picMkLst>
            <pc:docMk/>
            <pc:sldMk cId="1356701798" sldId="2147481301"/>
            <ac:picMk id="5" creationId="{96555AA8-570D-C900-9BF5-39D491300C07}"/>
          </ac:picMkLst>
        </pc:picChg>
        <pc:picChg chg="add mod">
          <ac:chgData name="Rowlands, John @ Lisbon" userId="84a45b84-0a85-4de7-ba83-b9d75c9ba5c2" providerId="ADAL" clId="{09700149-CB12-4E25-96A4-D8C5290A2715}" dt="2025-01-07T11:43:18.848" v="1602" actId="1076"/>
          <ac:picMkLst>
            <pc:docMk/>
            <pc:sldMk cId="1356701798" sldId="2147481301"/>
            <ac:picMk id="8" creationId="{B479195C-479D-6AF4-4074-13318FD156F4}"/>
          </ac:picMkLst>
        </pc:picChg>
        <pc:picChg chg="del">
          <ac:chgData name="Rowlands, John @ Lisbon" userId="84a45b84-0a85-4de7-ba83-b9d75c9ba5c2" providerId="ADAL" clId="{09700149-CB12-4E25-96A4-D8C5290A2715}" dt="2025-01-07T11:42:27.623" v="1595" actId="478"/>
          <ac:picMkLst>
            <pc:docMk/>
            <pc:sldMk cId="1356701798" sldId="2147481301"/>
            <ac:picMk id="9" creationId="{27EBDFEB-7CD0-0639-6B15-935CEAC1D179}"/>
          </ac:picMkLst>
        </pc:picChg>
      </pc:sldChg>
      <pc:sldChg chg="addSp delSp modSp add mod">
        <pc:chgData name="Rowlands, John @ Lisbon" userId="84a45b84-0a85-4de7-ba83-b9d75c9ba5c2" providerId="ADAL" clId="{09700149-CB12-4E25-96A4-D8C5290A2715}" dt="2025-01-07T12:17:51.945" v="1897" actId="20577"/>
        <pc:sldMkLst>
          <pc:docMk/>
          <pc:sldMk cId="4135464239" sldId="2147481302"/>
        </pc:sldMkLst>
        <pc:spChg chg="add mod">
          <ac:chgData name="Rowlands, John @ Lisbon" userId="84a45b84-0a85-4de7-ba83-b9d75c9ba5c2" providerId="ADAL" clId="{09700149-CB12-4E25-96A4-D8C5290A2715}" dt="2025-01-07T12:06:34.821" v="1859" actId="1076"/>
          <ac:spMkLst>
            <pc:docMk/>
            <pc:sldMk cId="4135464239" sldId="2147481302"/>
            <ac:spMk id="5" creationId="{094779D9-165C-D266-2D1D-28289B362860}"/>
          </ac:spMkLst>
        </pc:spChg>
        <pc:spChg chg="add mod">
          <ac:chgData name="Rowlands, John @ Lisbon" userId="84a45b84-0a85-4de7-ba83-b9d75c9ba5c2" providerId="ADAL" clId="{09700149-CB12-4E25-96A4-D8C5290A2715}" dt="2025-01-07T11:54:10.177" v="1683" actId="6549"/>
          <ac:spMkLst>
            <pc:docMk/>
            <pc:sldMk cId="4135464239" sldId="2147481302"/>
            <ac:spMk id="12" creationId="{D5B4E7B2-CA68-7BB7-960E-B309D79C3081}"/>
          </ac:spMkLst>
        </pc:spChg>
        <pc:spChg chg="add mod">
          <ac:chgData name="Rowlands, John @ Lisbon" userId="84a45b84-0a85-4de7-ba83-b9d75c9ba5c2" providerId="ADAL" clId="{09700149-CB12-4E25-96A4-D8C5290A2715}" dt="2025-01-07T12:13:46.531" v="1891" actId="1076"/>
          <ac:spMkLst>
            <pc:docMk/>
            <pc:sldMk cId="4135464239" sldId="2147481302"/>
            <ac:spMk id="18" creationId="{4EFD6366-0958-4665-644F-4A08B897BD8B}"/>
          </ac:spMkLst>
        </pc:spChg>
        <pc:spChg chg="add mod">
          <ac:chgData name="Rowlands, John @ Lisbon" userId="84a45b84-0a85-4de7-ba83-b9d75c9ba5c2" providerId="ADAL" clId="{09700149-CB12-4E25-96A4-D8C5290A2715}" dt="2025-01-07T12:14:06.450" v="1893" actId="20577"/>
          <ac:spMkLst>
            <pc:docMk/>
            <pc:sldMk cId="4135464239" sldId="2147481302"/>
            <ac:spMk id="20" creationId="{C193E948-4750-0A4B-A374-BF011C7136EC}"/>
          </ac:spMkLst>
        </pc:spChg>
        <pc:spChg chg="add mod">
          <ac:chgData name="Rowlands, John @ Lisbon" userId="84a45b84-0a85-4de7-ba83-b9d75c9ba5c2" providerId="ADAL" clId="{09700149-CB12-4E25-96A4-D8C5290A2715}" dt="2025-01-07T12:17:51.945" v="1897" actId="20577"/>
          <ac:spMkLst>
            <pc:docMk/>
            <pc:sldMk cId="4135464239" sldId="2147481302"/>
            <ac:spMk id="21" creationId="{F4608D7F-98E4-AC36-F275-FA480EA517A1}"/>
          </ac:spMkLst>
        </pc:spChg>
        <pc:picChg chg="del">
          <ac:chgData name="Rowlands, John @ Lisbon" userId="84a45b84-0a85-4de7-ba83-b9d75c9ba5c2" providerId="ADAL" clId="{09700149-CB12-4E25-96A4-D8C5290A2715}" dt="2025-01-07T11:46:05.709" v="1608" actId="478"/>
          <ac:picMkLst>
            <pc:docMk/>
            <pc:sldMk cId="4135464239" sldId="2147481302"/>
            <ac:picMk id="4" creationId="{A73155E2-B4F9-D5A7-4962-5EA460A5F412}"/>
          </ac:picMkLst>
        </pc:picChg>
        <pc:picChg chg="del">
          <ac:chgData name="Rowlands, John @ Lisbon" userId="84a45b84-0a85-4de7-ba83-b9d75c9ba5c2" providerId="ADAL" clId="{09700149-CB12-4E25-96A4-D8C5290A2715}" dt="2025-01-07T11:46:05.022" v="1607" actId="478"/>
          <ac:picMkLst>
            <pc:docMk/>
            <pc:sldMk cId="4135464239" sldId="2147481302"/>
            <ac:picMk id="8" creationId="{B479195C-479D-6AF4-4074-13318FD156F4}"/>
          </ac:picMkLst>
        </pc:picChg>
        <pc:picChg chg="add mod">
          <ac:chgData name="Rowlands, John @ Lisbon" userId="84a45b84-0a85-4de7-ba83-b9d75c9ba5c2" providerId="ADAL" clId="{09700149-CB12-4E25-96A4-D8C5290A2715}" dt="2025-01-07T12:13:06.361" v="1885" actId="1076"/>
          <ac:picMkLst>
            <pc:docMk/>
            <pc:sldMk cId="4135464239" sldId="2147481302"/>
            <ac:picMk id="9" creationId="{6279B8A0-6254-D1CA-BFF4-F167BBE1FF53}"/>
          </ac:picMkLst>
        </pc:picChg>
        <pc:cxnChg chg="add mod">
          <ac:chgData name="Rowlands, John @ Lisbon" userId="84a45b84-0a85-4de7-ba83-b9d75c9ba5c2" providerId="ADAL" clId="{09700149-CB12-4E25-96A4-D8C5290A2715}" dt="2025-01-07T12:13:26.006" v="1887" actId="1076"/>
          <ac:cxnSpMkLst>
            <pc:docMk/>
            <pc:sldMk cId="4135464239" sldId="2147481302"/>
            <ac:cxnSpMk id="11" creationId="{0AF33C9C-62D7-DBAC-568E-2B6BABA1E67F}"/>
          </ac:cxnSpMkLst>
        </pc:cxnChg>
        <pc:cxnChg chg="add mod">
          <ac:chgData name="Rowlands, John @ Lisbon" userId="84a45b84-0a85-4de7-ba83-b9d75c9ba5c2" providerId="ADAL" clId="{09700149-CB12-4E25-96A4-D8C5290A2715}" dt="2025-01-07T12:13:28.960" v="1888" actId="1076"/>
          <ac:cxnSpMkLst>
            <pc:docMk/>
            <pc:sldMk cId="4135464239" sldId="2147481302"/>
            <ac:cxnSpMk id="13" creationId="{222E19ED-EC5A-C102-63D0-BBE1CD1A63B3}"/>
          </ac:cxnSpMkLst>
        </pc:cxnChg>
        <pc:cxnChg chg="add mod">
          <ac:chgData name="Rowlands, John @ Lisbon" userId="84a45b84-0a85-4de7-ba83-b9d75c9ba5c2" providerId="ADAL" clId="{09700149-CB12-4E25-96A4-D8C5290A2715}" dt="2025-01-07T12:13:36.676" v="1889" actId="1076"/>
          <ac:cxnSpMkLst>
            <pc:docMk/>
            <pc:sldMk cId="4135464239" sldId="2147481302"/>
            <ac:cxnSpMk id="19" creationId="{6896185A-0542-1A2B-9609-83B68A0A298A}"/>
          </ac:cxnSpMkLst>
        </pc:cxnChg>
      </pc:sldChg>
      <pc:sldChg chg="addSp delSp modSp add mod">
        <pc:chgData name="Rowlands, John @ Lisbon" userId="84a45b84-0a85-4de7-ba83-b9d75c9ba5c2" providerId="ADAL" clId="{09700149-CB12-4E25-96A4-D8C5290A2715}" dt="2025-01-07T18:23:31.571" v="2297"/>
        <pc:sldMkLst>
          <pc:docMk/>
          <pc:sldMk cId="3852845889" sldId="2147481303"/>
        </pc:sldMkLst>
        <pc:spChg chg="del mod">
          <ac:chgData name="Rowlands, John @ Lisbon" userId="84a45b84-0a85-4de7-ba83-b9d75c9ba5c2" providerId="ADAL" clId="{09700149-CB12-4E25-96A4-D8C5290A2715}" dt="2025-01-07T18:23:31.571" v="2297"/>
          <ac:spMkLst>
            <pc:docMk/>
            <pc:sldMk cId="3852845889" sldId="2147481303"/>
            <ac:spMk id="5" creationId="{094779D9-165C-D266-2D1D-28289B362860}"/>
          </ac:spMkLst>
        </pc:spChg>
        <pc:spChg chg="add mod">
          <ac:chgData name="Rowlands, John @ Lisbon" userId="84a45b84-0a85-4de7-ba83-b9d75c9ba5c2" providerId="ADAL" clId="{09700149-CB12-4E25-96A4-D8C5290A2715}" dt="2025-01-07T18:14:11.328" v="2013" actId="20577"/>
          <ac:spMkLst>
            <pc:docMk/>
            <pc:sldMk cId="3852845889" sldId="2147481303"/>
            <ac:spMk id="7" creationId="{525785EB-9EA9-8DE9-160B-89C1B5DC535F}"/>
          </ac:spMkLst>
        </pc:spChg>
        <pc:spChg chg="del">
          <ac:chgData name="Rowlands, John @ Lisbon" userId="84a45b84-0a85-4de7-ba83-b9d75c9ba5c2" providerId="ADAL" clId="{09700149-CB12-4E25-96A4-D8C5290A2715}" dt="2025-01-07T18:04:22.263" v="1953" actId="478"/>
          <ac:spMkLst>
            <pc:docMk/>
            <pc:sldMk cId="3852845889" sldId="2147481303"/>
            <ac:spMk id="12" creationId="{D5B4E7B2-CA68-7BB7-960E-B309D79C3081}"/>
          </ac:spMkLst>
        </pc:spChg>
        <pc:spChg chg="mod">
          <ac:chgData name="Rowlands, John @ Lisbon" userId="84a45b84-0a85-4de7-ba83-b9d75c9ba5c2" providerId="ADAL" clId="{09700149-CB12-4E25-96A4-D8C5290A2715}" dt="2025-01-07T17:57:22.579" v="1918" actId="20577"/>
          <ac:spMkLst>
            <pc:docMk/>
            <pc:sldMk cId="3852845889" sldId="2147481303"/>
            <ac:spMk id="17" creationId="{11E3A87F-BAE0-AAF4-01DA-9218C6B1988C}"/>
          </ac:spMkLst>
        </pc:spChg>
        <pc:spChg chg="del">
          <ac:chgData name="Rowlands, John @ Lisbon" userId="84a45b84-0a85-4de7-ba83-b9d75c9ba5c2" providerId="ADAL" clId="{09700149-CB12-4E25-96A4-D8C5290A2715}" dt="2025-01-07T18:04:19.494" v="1952" actId="478"/>
          <ac:spMkLst>
            <pc:docMk/>
            <pc:sldMk cId="3852845889" sldId="2147481303"/>
            <ac:spMk id="18" creationId="{4EFD6366-0958-4665-644F-4A08B897BD8B}"/>
          </ac:spMkLst>
        </pc:spChg>
        <pc:spChg chg="del mod">
          <ac:chgData name="Rowlands, John @ Lisbon" userId="84a45b84-0a85-4de7-ba83-b9d75c9ba5c2" providerId="ADAL" clId="{09700149-CB12-4E25-96A4-D8C5290A2715}" dt="2025-01-07T18:04:16.750" v="1951" actId="478"/>
          <ac:spMkLst>
            <pc:docMk/>
            <pc:sldMk cId="3852845889" sldId="2147481303"/>
            <ac:spMk id="20" creationId="{C193E948-4750-0A4B-A374-BF011C7136EC}"/>
          </ac:spMkLst>
        </pc:spChg>
        <pc:spChg chg="mod">
          <ac:chgData name="Rowlands, John @ Lisbon" userId="84a45b84-0a85-4de7-ba83-b9d75c9ba5c2" providerId="ADAL" clId="{09700149-CB12-4E25-96A4-D8C5290A2715}" dt="2025-01-07T18:04:38.193" v="1958" actId="14100"/>
          <ac:spMkLst>
            <pc:docMk/>
            <pc:sldMk cId="3852845889" sldId="2147481303"/>
            <ac:spMk id="21" creationId="{F4608D7F-98E4-AC36-F275-FA480EA517A1}"/>
          </ac:spMkLst>
        </pc:spChg>
        <pc:picChg chg="add mod">
          <ac:chgData name="Rowlands, John @ Lisbon" userId="84a45b84-0a85-4de7-ba83-b9d75c9ba5c2" providerId="ADAL" clId="{09700149-CB12-4E25-96A4-D8C5290A2715}" dt="2025-01-07T18:13:12.040" v="1981" actId="1076"/>
          <ac:picMkLst>
            <pc:docMk/>
            <pc:sldMk cId="3852845889" sldId="2147481303"/>
            <ac:picMk id="4" creationId="{90003540-B93E-21F1-E437-833E9CB406D4}"/>
          </ac:picMkLst>
        </pc:picChg>
        <pc:picChg chg="del">
          <ac:chgData name="Rowlands, John @ Lisbon" userId="84a45b84-0a85-4de7-ba83-b9d75c9ba5c2" providerId="ADAL" clId="{09700149-CB12-4E25-96A4-D8C5290A2715}" dt="2025-01-07T18:04:31.994" v="1957" actId="478"/>
          <ac:picMkLst>
            <pc:docMk/>
            <pc:sldMk cId="3852845889" sldId="2147481303"/>
            <ac:picMk id="9" creationId="{6279B8A0-6254-D1CA-BFF4-F167BBE1FF53}"/>
          </ac:picMkLst>
        </pc:picChg>
        <pc:cxnChg chg="del">
          <ac:chgData name="Rowlands, John @ Lisbon" userId="84a45b84-0a85-4de7-ba83-b9d75c9ba5c2" providerId="ADAL" clId="{09700149-CB12-4E25-96A4-D8C5290A2715}" dt="2025-01-07T18:04:25.122" v="1954" actId="478"/>
          <ac:cxnSpMkLst>
            <pc:docMk/>
            <pc:sldMk cId="3852845889" sldId="2147481303"/>
            <ac:cxnSpMk id="11" creationId="{0AF33C9C-62D7-DBAC-568E-2B6BABA1E67F}"/>
          </ac:cxnSpMkLst>
        </pc:cxnChg>
        <pc:cxnChg chg="del">
          <ac:chgData name="Rowlands, John @ Lisbon" userId="84a45b84-0a85-4de7-ba83-b9d75c9ba5c2" providerId="ADAL" clId="{09700149-CB12-4E25-96A4-D8C5290A2715}" dt="2025-01-07T18:04:27.288" v="1955" actId="478"/>
          <ac:cxnSpMkLst>
            <pc:docMk/>
            <pc:sldMk cId="3852845889" sldId="2147481303"/>
            <ac:cxnSpMk id="13" creationId="{222E19ED-EC5A-C102-63D0-BBE1CD1A63B3}"/>
          </ac:cxnSpMkLst>
        </pc:cxnChg>
        <pc:cxnChg chg="del">
          <ac:chgData name="Rowlands, John @ Lisbon" userId="84a45b84-0a85-4de7-ba83-b9d75c9ba5c2" providerId="ADAL" clId="{09700149-CB12-4E25-96A4-D8C5290A2715}" dt="2025-01-07T18:04:29.994" v="1956" actId="478"/>
          <ac:cxnSpMkLst>
            <pc:docMk/>
            <pc:sldMk cId="3852845889" sldId="2147481303"/>
            <ac:cxnSpMk id="19" creationId="{6896185A-0542-1A2B-9609-83B68A0A298A}"/>
          </ac:cxnSpMkLst>
        </pc:cxnChg>
      </pc:sldChg>
      <pc:sldChg chg="addSp delSp modSp add mod">
        <pc:chgData name="Rowlands, John @ Lisbon" userId="84a45b84-0a85-4de7-ba83-b9d75c9ba5c2" providerId="ADAL" clId="{09700149-CB12-4E25-96A4-D8C5290A2715}" dt="2025-01-07T18:19:21.822" v="2294" actId="20577"/>
        <pc:sldMkLst>
          <pc:docMk/>
          <pc:sldMk cId="986319362" sldId="2147481304"/>
        </pc:sldMkLst>
        <pc:spChg chg="mod">
          <ac:chgData name="Rowlands, John @ Lisbon" userId="84a45b84-0a85-4de7-ba83-b9d75c9ba5c2" providerId="ADAL" clId="{09700149-CB12-4E25-96A4-D8C5290A2715}" dt="2025-01-07T18:14:32.058" v="2030" actId="20577"/>
          <ac:spMkLst>
            <pc:docMk/>
            <pc:sldMk cId="986319362" sldId="2147481304"/>
            <ac:spMk id="5" creationId="{094779D9-165C-D266-2D1D-28289B362860}"/>
          </ac:spMkLst>
        </pc:spChg>
        <pc:spChg chg="del mod">
          <ac:chgData name="Rowlands, John @ Lisbon" userId="84a45b84-0a85-4de7-ba83-b9d75c9ba5c2" providerId="ADAL" clId="{09700149-CB12-4E25-96A4-D8C5290A2715}" dt="2025-01-07T18:14:41.801" v="2033" actId="478"/>
          <ac:spMkLst>
            <pc:docMk/>
            <pc:sldMk cId="986319362" sldId="2147481304"/>
            <ac:spMk id="7" creationId="{525785EB-9EA9-8DE9-160B-89C1B5DC535F}"/>
          </ac:spMkLst>
        </pc:spChg>
        <pc:spChg chg="mod">
          <ac:chgData name="Rowlands, John @ Lisbon" userId="84a45b84-0a85-4de7-ba83-b9d75c9ba5c2" providerId="ADAL" clId="{09700149-CB12-4E25-96A4-D8C5290A2715}" dt="2025-01-07T18:19:21.822" v="2294" actId="20577"/>
          <ac:spMkLst>
            <pc:docMk/>
            <pc:sldMk cId="986319362" sldId="2147481304"/>
            <ac:spMk id="21" creationId="{F4608D7F-98E4-AC36-F275-FA480EA517A1}"/>
          </ac:spMkLst>
        </pc:spChg>
        <pc:picChg chg="del">
          <ac:chgData name="Rowlands, John @ Lisbon" userId="84a45b84-0a85-4de7-ba83-b9d75c9ba5c2" providerId="ADAL" clId="{09700149-CB12-4E25-96A4-D8C5290A2715}" dt="2025-01-07T18:14:35.617" v="2031" actId="478"/>
          <ac:picMkLst>
            <pc:docMk/>
            <pc:sldMk cId="986319362" sldId="2147481304"/>
            <ac:picMk id="4" creationId="{90003540-B93E-21F1-E437-833E9CB406D4}"/>
          </ac:picMkLst>
        </pc:picChg>
        <pc:picChg chg="add mod">
          <ac:chgData name="Rowlands, John @ Lisbon" userId="84a45b84-0a85-4de7-ba83-b9d75c9ba5c2" providerId="ADAL" clId="{09700149-CB12-4E25-96A4-D8C5290A2715}" dt="2025-01-07T18:15:19.996" v="2038" actId="1076"/>
          <ac:picMkLst>
            <pc:docMk/>
            <pc:sldMk cId="986319362" sldId="2147481304"/>
            <ac:picMk id="8" creationId="{379FA4E9-AA7F-425F-1437-5D15069EBA3F}"/>
          </ac:picMkLst>
        </pc:picChg>
      </pc:sldChg>
      <pc:sldChg chg="addSp delSp modSp add mod">
        <pc:chgData name="Rowlands, John @ Lisbon" userId="84a45b84-0a85-4de7-ba83-b9d75c9ba5c2" providerId="ADAL" clId="{09700149-CB12-4E25-96A4-D8C5290A2715}" dt="2025-01-07T18:35:13.458" v="2662" actId="20577"/>
        <pc:sldMkLst>
          <pc:docMk/>
          <pc:sldMk cId="2349176296" sldId="2147481305"/>
        </pc:sldMkLst>
        <pc:spChg chg="add mod">
          <ac:chgData name="Rowlands, John @ Lisbon" userId="84a45b84-0a85-4de7-ba83-b9d75c9ba5c2" providerId="ADAL" clId="{09700149-CB12-4E25-96A4-D8C5290A2715}" dt="2025-01-07T18:24:23.706" v="2306" actId="1076"/>
          <ac:spMkLst>
            <pc:docMk/>
            <pc:sldMk cId="2349176296" sldId="2147481305"/>
            <ac:spMk id="7" creationId="{B51165BD-8B98-B5D5-EDBE-5B33E42EF8F8}"/>
          </ac:spMkLst>
        </pc:spChg>
        <pc:spChg chg="mod">
          <ac:chgData name="Rowlands, John @ Lisbon" userId="84a45b84-0a85-4de7-ba83-b9d75c9ba5c2" providerId="ADAL" clId="{09700149-CB12-4E25-96A4-D8C5290A2715}" dt="2025-01-07T18:35:13.458" v="2662" actId="20577"/>
          <ac:spMkLst>
            <pc:docMk/>
            <pc:sldMk cId="2349176296" sldId="2147481305"/>
            <ac:spMk id="21" creationId="{F4608D7F-98E4-AC36-F275-FA480EA517A1}"/>
          </ac:spMkLst>
        </pc:spChg>
        <pc:picChg chg="add mod modCrop">
          <ac:chgData name="Rowlands, John @ Lisbon" userId="84a45b84-0a85-4de7-ba83-b9d75c9ba5c2" providerId="ADAL" clId="{09700149-CB12-4E25-96A4-D8C5290A2715}" dt="2025-01-07T18:24:09.105" v="2304" actId="1076"/>
          <ac:picMkLst>
            <pc:docMk/>
            <pc:sldMk cId="2349176296" sldId="2147481305"/>
            <ac:picMk id="4" creationId="{124E1E9F-7762-0DD2-A0AB-1F68F244E10F}"/>
          </ac:picMkLst>
        </pc:picChg>
        <pc:picChg chg="del">
          <ac:chgData name="Rowlands, John @ Lisbon" userId="84a45b84-0a85-4de7-ba83-b9d75c9ba5c2" providerId="ADAL" clId="{09700149-CB12-4E25-96A4-D8C5290A2715}" dt="2025-01-07T18:23:44.783" v="2299" actId="478"/>
          <ac:picMkLst>
            <pc:docMk/>
            <pc:sldMk cId="2349176296" sldId="2147481305"/>
            <ac:picMk id="8" creationId="{379FA4E9-AA7F-425F-1437-5D15069EBA3F}"/>
          </ac:picMkLst>
        </pc:picChg>
      </pc:sldChg>
      <pc:sldChg chg="add del">
        <pc:chgData name="Rowlands, John @ Lisbon" userId="84a45b84-0a85-4de7-ba83-b9d75c9ba5c2" providerId="ADAL" clId="{09700149-CB12-4E25-96A4-D8C5290A2715}" dt="2025-01-07T18:38:01.101" v="2664" actId="2696"/>
        <pc:sldMkLst>
          <pc:docMk/>
          <pc:sldMk cId="48267831" sldId="2147481306"/>
        </pc:sldMkLst>
      </pc:sldChg>
      <pc:sldChg chg="modSp mod">
        <pc:chgData name="Rowlands, John @ Lisbon" userId="84a45b84-0a85-4de7-ba83-b9d75c9ba5c2" providerId="ADAL" clId="{09700149-CB12-4E25-96A4-D8C5290A2715}" dt="2025-01-07T18:38:25.661" v="2672" actId="1076"/>
        <pc:sldMkLst>
          <pc:docMk/>
          <pc:sldMk cId="93868706" sldId="2147481306"/>
        </pc:sldMkLst>
        <pc:spChg chg="mod">
          <ac:chgData name="Rowlands, John @ Lisbon" userId="84a45b84-0a85-4de7-ba83-b9d75c9ba5c2" providerId="ADAL" clId="{09700149-CB12-4E25-96A4-D8C5290A2715}" dt="2025-01-07T18:38:25.661" v="2672" actId="1076"/>
          <ac:spMkLst>
            <pc:docMk/>
            <pc:sldMk cId="93868706" sldId="2147481306"/>
            <ac:spMk id="22" creationId="{CB96631D-266C-72C4-FDF7-48C1760B0C5D}"/>
          </ac:spMkLst>
        </pc:spChg>
      </pc:sldChg>
      <pc:sldChg chg="addSp delSp modSp mod">
        <pc:chgData name="Rowlands, John @ Lisbon" userId="84a45b84-0a85-4de7-ba83-b9d75c9ba5c2" providerId="ADAL" clId="{09700149-CB12-4E25-96A4-D8C5290A2715}" dt="2025-01-07T18:47:09.014" v="2715" actId="1076"/>
        <pc:sldMkLst>
          <pc:docMk/>
          <pc:sldMk cId="107376171" sldId="2147481307"/>
        </pc:sldMkLst>
        <pc:spChg chg="mod">
          <ac:chgData name="Rowlands, John @ Lisbon" userId="84a45b84-0a85-4de7-ba83-b9d75c9ba5c2" providerId="ADAL" clId="{09700149-CB12-4E25-96A4-D8C5290A2715}" dt="2025-01-07T18:39:02.693" v="2684" actId="20577"/>
          <ac:spMkLst>
            <pc:docMk/>
            <pc:sldMk cId="107376171" sldId="2147481307"/>
            <ac:spMk id="2" creationId="{6A564EC2-0DFD-0EC7-B727-9A524B08B94E}"/>
          </ac:spMkLst>
        </pc:spChg>
        <pc:spChg chg="del">
          <ac:chgData name="Rowlands, John @ Lisbon" userId="84a45b84-0a85-4de7-ba83-b9d75c9ba5c2" providerId="ADAL" clId="{09700149-CB12-4E25-96A4-D8C5290A2715}" dt="2025-01-07T18:39:23.664" v="2701" actId="478"/>
          <ac:spMkLst>
            <pc:docMk/>
            <pc:sldMk cId="107376171" sldId="2147481307"/>
            <ac:spMk id="7" creationId="{525785EB-9EA9-8DE9-160B-89C1B5DC535F}"/>
          </ac:spMkLst>
        </pc:spChg>
        <pc:spChg chg="mod">
          <ac:chgData name="Rowlands, John @ Lisbon" userId="84a45b84-0a85-4de7-ba83-b9d75c9ba5c2" providerId="ADAL" clId="{09700149-CB12-4E25-96A4-D8C5290A2715}" dt="2025-01-07T18:39:19.868" v="2700" actId="20577"/>
          <ac:spMkLst>
            <pc:docMk/>
            <pc:sldMk cId="107376171" sldId="2147481307"/>
            <ac:spMk id="17" creationId="{11E3A87F-BAE0-AAF4-01DA-9218C6B1988C}"/>
          </ac:spMkLst>
        </pc:spChg>
        <pc:spChg chg="del mod">
          <ac:chgData name="Rowlands, John @ Lisbon" userId="84a45b84-0a85-4de7-ba83-b9d75c9ba5c2" providerId="ADAL" clId="{09700149-CB12-4E25-96A4-D8C5290A2715}" dt="2025-01-07T18:39:07.363" v="2686" actId="478"/>
          <ac:spMkLst>
            <pc:docMk/>
            <pc:sldMk cId="107376171" sldId="2147481307"/>
            <ac:spMk id="21" creationId="{F4608D7F-98E4-AC36-F275-FA480EA517A1}"/>
          </ac:spMkLst>
        </pc:spChg>
        <pc:picChg chg="del">
          <ac:chgData name="Rowlands, John @ Lisbon" userId="84a45b84-0a85-4de7-ba83-b9d75c9ba5c2" providerId="ADAL" clId="{09700149-CB12-4E25-96A4-D8C5290A2715}" dt="2025-01-07T18:39:09.697" v="2687" actId="478"/>
          <ac:picMkLst>
            <pc:docMk/>
            <pc:sldMk cId="107376171" sldId="2147481307"/>
            <ac:picMk id="4" creationId="{90003540-B93E-21F1-E437-833E9CB406D4}"/>
          </ac:picMkLst>
        </pc:picChg>
        <pc:picChg chg="add mod">
          <ac:chgData name="Rowlands, John @ Lisbon" userId="84a45b84-0a85-4de7-ba83-b9d75c9ba5c2" providerId="ADAL" clId="{09700149-CB12-4E25-96A4-D8C5290A2715}" dt="2025-01-07T18:47:09.014" v="2715" actId="1076"/>
          <ac:picMkLst>
            <pc:docMk/>
            <pc:sldMk cId="107376171" sldId="2147481307"/>
            <ac:picMk id="5" creationId="{598DD3D6-6651-FA3A-9B39-4E81ECE9BB22}"/>
          </ac:picMkLst>
        </pc:picChg>
        <pc:picChg chg="add mod">
          <ac:chgData name="Rowlands, John @ Lisbon" userId="84a45b84-0a85-4de7-ba83-b9d75c9ba5c2" providerId="ADAL" clId="{09700149-CB12-4E25-96A4-D8C5290A2715}" dt="2025-01-07T18:47:06.818" v="2714" actId="1076"/>
          <ac:picMkLst>
            <pc:docMk/>
            <pc:sldMk cId="107376171" sldId="2147481307"/>
            <ac:picMk id="9" creationId="{E5B42B13-7287-9368-26DF-C97FAF932473}"/>
          </ac:picMkLst>
        </pc:picChg>
      </pc:sldChg>
      <pc:sldChg chg="addSp delSp modSp add mod">
        <pc:chgData name="Rowlands, John @ Lisbon" userId="84a45b84-0a85-4de7-ba83-b9d75c9ba5c2" providerId="ADAL" clId="{09700149-CB12-4E25-96A4-D8C5290A2715}" dt="2025-01-07T18:51:21.358" v="2731" actId="1076"/>
        <pc:sldMkLst>
          <pc:docMk/>
          <pc:sldMk cId="2701496537" sldId="2147481308"/>
        </pc:sldMkLst>
        <pc:spChg chg="mod">
          <ac:chgData name="Rowlands, John @ Lisbon" userId="84a45b84-0a85-4de7-ba83-b9d75c9ba5c2" providerId="ADAL" clId="{09700149-CB12-4E25-96A4-D8C5290A2715}" dt="2025-01-07T18:47:31.989" v="2726" actId="20577"/>
          <ac:spMkLst>
            <pc:docMk/>
            <pc:sldMk cId="2701496537" sldId="2147481308"/>
            <ac:spMk id="17" creationId="{11E3A87F-BAE0-AAF4-01DA-9218C6B1988C}"/>
          </ac:spMkLst>
        </pc:spChg>
        <pc:picChg chg="add mod">
          <ac:chgData name="Rowlands, John @ Lisbon" userId="84a45b84-0a85-4de7-ba83-b9d75c9ba5c2" providerId="ADAL" clId="{09700149-CB12-4E25-96A4-D8C5290A2715}" dt="2025-01-07T18:51:21.358" v="2731" actId="1076"/>
          <ac:picMkLst>
            <pc:docMk/>
            <pc:sldMk cId="2701496537" sldId="2147481308"/>
            <ac:picMk id="4" creationId="{B7D0F8CA-D3CF-D6CB-53B8-8721E823B1EA}"/>
          </ac:picMkLst>
        </pc:picChg>
        <pc:picChg chg="del">
          <ac:chgData name="Rowlands, John @ Lisbon" userId="84a45b84-0a85-4de7-ba83-b9d75c9ba5c2" providerId="ADAL" clId="{09700149-CB12-4E25-96A4-D8C5290A2715}" dt="2025-01-07T18:47:36.447" v="2728" actId="478"/>
          <ac:picMkLst>
            <pc:docMk/>
            <pc:sldMk cId="2701496537" sldId="2147481308"/>
            <ac:picMk id="5" creationId="{598DD3D6-6651-FA3A-9B39-4E81ECE9BB22}"/>
          </ac:picMkLst>
        </pc:picChg>
        <pc:picChg chg="del">
          <ac:chgData name="Rowlands, John @ Lisbon" userId="84a45b84-0a85-4de7-ba83-b9d75c9ba5c2" providerId="ADAL" clId="{09700149-CB12-4E25-96A4-D8C5290A2715}" dt="2025-01-07T18:47:34.270" v="2727" actId="478"/>
          <ac:picMkLst>
            <pc:docMk/>
            <pc:sldMk cId="2701496537" sldId="2147481308"/>
            <ac:picMk id="9" creationId="{E5B42B13-7287-9368-26DF-C97FAF932473}"/>
          </ac:picMkLst>
        </pc:picChg>
      </pc:sldChg>
      <pc:sldChg chg="modSp add mod ord">
        <pc:chgData name="Rowlands, John @ Lisbon" userId="84a45b84-0a85-4de7-ba83-b9d75c9ba5c2" providerId="ADAL" clId="{09700149-CB12-4E25-96A4-D8C5290A2715}" dt="2025-01-07T18:51:47.924" v="2737" actId="20577"/>
        <pc:sldMkLst>
          <pc:docMk/>
          <pc:sldMk cId="579843733" sldId="2147481309"/>
        </pc:sldMkLst>
        <pc:spChg chg="mod">
          <ac:chgData name="Rowlands, John @ Lisbon" userId="84a45b84-0a85-4de7-ba83-b9d75c9ba5c2" providerId="ADAL" clId="{09700149-CB12-4E25-96A4-D8C5290A2715}" dt="2025-01-07T18:51:47.924" v="2737" actId="20577"/>
          <ac:spMkLst>
            <pc:docMk/>
            <pc:sldMk cId="579843733" sldId="2147481309"/>
            <ac:spMk id="22" creationId="{CB96631D-266C-72C4-FDF7-48C1760B0C5D}"/>
          </ac:spMkLst>
        </pc:spChg>
      </pc:sldChg>
      <pc:sldMasterChg chg="delSldLayout">
        <pc:chgData name="Rowlands, John @ Lisbon" userId="84a45b84-0a85-4de7-ba83-b9d75c9ba5c2" providerId="ADAL" clId="{09700149-CB12-4E25-96A4-D8C5290A2715}" dt="2025-01-07T18:52:38.732" v="2738" actId="47"/>
        <pc:sldMasterMkLst>
          <pc:docMk/>
          <pc:sldMasterMk cId="2646147788" sldId="2147484556"/>
        </pc:sldMasterMkLst>
        <pc:sldLayoutChg chg="del">
          <pc:chgData name="Rowlands, John @ Lisbon" userId="84a45b84-0a85-4de7-ba83-b9d75c9ba5c2" providerId="ADAL" clId="{09700149-CB12-4E25-96A4-D8C5290A2715}" dt="2025-01-07T18:52:38.732" v="2738" actId="47"/>
          <pc:sldLayoutMkLst>
            <pc:docMk/>
            <pc:sldMasterMk cId="2646147788" sldId="2147484556"/>
            <pc:sldLayoutMk cId="375636025" sldId="214748462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se.Moutinho\Downloads\Portugal-1950.csv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se.Moutinho\Downloads\Portugal-1950.csv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cbre-my.sharepoint.com/personal/jose_moutinho_cbre_com/Documents/Desktop/Bubble%20Chart%20Res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cbre-my.sharepoint.com/personal/jose_moutinho_cbre_com/Documents/Desktop/Bubble%20Chart%20Res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cbre-my.sharepoint.com/personal/jose_moutinho_cbre_com/Documents/Desktop/Bubble%20Chart%20Res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49689694323062"/>
          <c:y val="6.1337989427411484E-2"/>
          <c:w val="0.76149117457077453"/>
          <c:h val="0.85242968710059575"/>
        </c:manualLayout>
      </c:layout>
      <c:area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min 95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cat>
            <c:numRef>
              <c:f>Sheet1!$A$2:$A$152</c:f>
              <c:numCache>
                <c:formatCode>General</c:formatCode>
                <c:ptCount val="8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  <c:pt idx="55">
                  <c:v>2025</c:v>
                </c:pt>
                <c:pt idx="56">
                  <c:v>2026</c:v>
                </c:pt>
                <c:pt idx="57">
                  <c:v>2027</c:v>
                </c:pt>
                <c:pt idx="58">
                  <c:v>2028</c:v>
                </c:pt>
                <c:pt idx="59">
                  <c:v>2029</c:v>
                </c:pt>
                <c:pt idx="60">
                  <c:v>2030</c:v>
                </c:pt>
                <c:pt idx="61">
                  <c:v>2031</c:v>
                </c:pt>
                <c:pt idx="62">
                  <c:v>2032</c:v>
                </c:pt>
                <c:pt idx="63">
                  <c:v>2033</c:v>
                </c:pt>
                <c:pt idx="64">
                  <c:v>2034</c:v>
                </c:pt>
                <c:pt idx="65">
                  <c:v>2035</c:v>
                </c:pt>
                <c:pt idx="66">
                  <c:v>2036</c:v>
                </c:pt>
                <c:pt idx="67">
                  <c:v>2037</c:v>
                </c:pt>
                <c:pt idx="68">
                  <c:v>2038</c:v>
                </c:pt>
                <c:pt idx="69">
                  <c:v>2039</c:v>
                </c:pt>
                <c:pt idx="70">
                  <c:v>2040</c:v>
                </c:pt>
                <c:pt idx="71">
                  <c:v>2041</c:v>
                </c:pt>
                <c:pt idx="72">
                  <c:v>2042</c:v>
                </c:pt>
                <c:pt idx="73">
                  <c:v>2043</c:v>
                </c:pt>
                <c:pt idx="74">
                  <c:v>2044</c:v>
                </c:pt>
                <c:pt idx="75">
                  <c:v>2045</c:v>
                </c:pt>
                <c:pt idx="76">
                  <c:v>2046</c:v>
                </c:pt>
                <c:pt idx="77">
                  <c:v>2047</c:v>
                </c:pt>
                <c:pt idx="78">
                  <c:v>2048</c:v>
                </c:pt>
                <c:pt idx="79">
                  <c:v>2049</c:v>
                </c:pt>
                <c:pt idx="80">
                  <c:v>2050</c:v>
                </c:pt>
              </c:numCache>
              <c:extLst/>
            </c:numRef>
          </c:cat>
          <c:val>
            <c:numRef>
              <c:f>Sheet1!$C$2:$C$152</c:f>
              <c:numCache>
                <c:formatCode>General</c:formatCode>
                <c:ptCount val="81"/>
                <c:pt idx="54" formatCode="#\ ###\ ###\ ##0;\-#\ ###\ ###\ ##0;0">
                  <c:v>10430.651</c:v>
                </c:pt>
                <c:pt idx="55" formatCode="#\ ###\ ###\ ##0;\-#\ ###\ ###\ ##0;0">
                  <c:v>10405.736999999999</c:v>
                </c:pt>
                <c:pt idx="56" formatCode="#\ ###\ ###\ ##0;\-#\ ###\ ###\ ##0;0">
                  <c:v>10375.469999999999</c:v>
                </c:pt>
                <c:pt idx="57" formatCode="#\ ###\ ###\ ##0;\-#\ ###\ ###\ ##0;0">
                  <c:v>10344.771000000001</c:v>
                </c:pt>
                <c:pt idx="58" formatCode="#\ ###\ ###\ ##0;\-#\ ###\ ###\ ##0;0">
                  <c:v>10312.861999999999</c:v>
                </c:pt>
                <c:pt idx="59" formatCode="#\ ###\ ###\ ##0;\-#\ ###\ ###\ ##0;0">
                  <c:v>10277.688</c:v>
                </c:pt>
                <c:pt idx="60" formatCode="#\ ###\ ###\ ##0;\-#\ ###\ ###\ ##0;0">
                  <c:v>10235.280000000001</c:v>
                </c:pt>
                <c:pt idx="61" formatCode="#\ ###\ ###\ ##0;\-#\ ###\ ###\ ##0;0">
                  <c:v>10194.465</c:v>
                </c:pt>
                <c:pt idx="62" formatCode="#\ ###\ ###\ ##0;\-#\ ###\ ###\ ##0;0">
                  <c:v>10152.15</c:v>
                </c:pt>
                <c:pt idx="63" formatCode="#\ ###\ ###\ ##0;\-#\ ###\ ###\ ##0;0">
                  <c:v>10107.522000000001</c:v>
                </c:pt>
                <c:pt idx="64" formatCode="#\ ###\ ###\ ##0;\-#\ ###\ ###\ ##0;0">
                  <c:v>10063.151</c:v>
                </c:pt>
                <c:pt idx="65" formatCode="#\ ###\ ###\ ##0;\-#\ ###\ ###\ ##0;0">
                  <c:v>10011.699000000001</c:v>
                </c:pt>
                <c:pt idx="66" formatCode="#\ ###\ ###\ ##0;\-#\ ###\ ###\ ##0;0">
                  <c:v>9960.7939999999999</c:v>
                </c:pt>
                <c:pt idx="67" formatCode="#\ ###\ ###\ ##0;\-#\ ###\ ###\ ##0;0">
                  <c:v>9908.9380000000001</c:v>
                </c:pt>
                <c:pt idx="68" formatCode="#\ ###\ ###\ ##0;\-#\ ###\ ###\ ##0;0">
                  <c:v>9857.3529999999992</c:v>
                </c:pt>
                <c:pt idx="69" formatCode="#\ ###\ ###\ ##0;\-#\ ###\ ###\ ##0;0">
                  <c:v>9804.0609999999997</c:v>
                </c:pt>
                <c:pt idx="70" formatCode="#\ ###\ ###\ ##0;\-#\ ###\ ###\ ##0;0">
                  <c:v>9748.9750000000004</c:v>
                </c:pt>
                <c:pt idx="71" formatCode="#\ ###\ ###\ ##0;\-#\ ###\ ###\ ##0;0">
                  <c:v>9692.8259999999991</c:v>
                </c:pt>
                <c:pt idx="72" formatCode="#\ ###\ ###\ ##0;\-#\ ###\ ###\ ##0;0">
                  <c:v>9638.9030000000002</c:v>
                </c:pt>
                <c:pt idx="73" formatCode="#\ ###\ ###\ ##0;\-#\ ###\ ###\ ##0;0">
                  <c:v>9583.8230000000003</c:v>
                </c:pt>
                <c:pt idx="74" formatCode="#\ ###\ ###\ ##0;\-#\ ###\ ###\ ##0;0">
                  <c:v>9526.1509999999998</c:v>
                </c:pt>
                <c:pt idx="75" formatCode="#\ ###\ ###\ ##0;\-#\ ###\ ###\ ##0;0">
                  <c:v>9468.3080000000009</c:v>
                </c:pt>
                <c:pt idx="76" formatCode="#\ ###\ ###\ ##0;\-#\ ###\ ###\ ##0;0">
                  <c:v>9409.64</c:v>
                </c:pt>
                <c:pt idx="77" formatCode="#\ ###\ ###\ ##0;\-#\ ###\ ###\ ##0;0">
                  <c:v>9349.7559999999994</c:v>
                </c:pt>
                <c:pt idx="78" formatCode="#\ ###\ ###\ ##0;\-#\ ###\ ###\ ##0;0">
                  <c:v>9289.6360000000004</c:v>
                </c:pt>
                <c:pt idx="79" formatCode="#\ ###\ ###\ ##0;\-#\ ###\ ###\ ##0;0">
                  <c:v>9230.0370000000003</c:v>
                </c:pt>
                <c:pt idx="80" formatCode="#\ ###\ ###\ ##0;\-#\ ###\ ###\ ##0;0">
                  <c:v>9166.9220000000005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EFC-4493-B0A2-327A79DE472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min 80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Sheet1!$A$2:$A$152</c:f>
              <c:numCache>
                <c:formatCode>General</c:formatCode>
                <c:ptCount val="8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  <c:pt idx="55">
                  <c:v>2025</c:v>
                </c:pt>
                <c:pt idx="56">
                  <c:v>2026</c:v>
                </c:pt>
                <c:pt idx="57">
                  <c:v>2027</c:v>
                </c:pt>
                <c:pt idx="58">
                  <c:v>2028</c:v>
                </c:pt>
                <c:pt idx="59">
                  <c:v>2029</c:v>
                </c:pt>
                <c:pt idx="60">
                  <c:v>2030</c:v>
                </c:pt>
                <c:pt idx="61">
                  <c:v>2031</c:v>
                </c:pt>
                <c:pt idx="62">
                  <c:v>2032</c:v>
                </c:pt>
                <c:pt idx="63">
                  <c:v>2033</c:v>
                </c:pt>
                <c:pt idx="64">
                  <c:v>2034</c:v>
                </c:pt>
                <c:pt idx="65">
                  <c:v>2035</c:v>
                </c:pt>
                <c:pt idx="66">
                  <c:v>2036</c:v>
                </c:pt>
                <c:pt idx="67">
                  <c:v>2037</c:v>
                </c:pt>
                <c:pt idx="68">
                  <c:v>2038</c:v>
                </c:pt>
                <c:pt idx="69">
                  <c:v>2039</c:v>
                </c:pt>
                <c:pt idx="70">
                  <c:v>2040</c:v>
                </c:pt>
                <c:pt idx="71">
                  <c:v>2041</c:v>
                </c:pt>
                <c:pt idx="72">
                  <c:v>2042</c:v>
                </c:pt>
                <c:pt idx="73">
                  <c:v>2043</c:v>
                </c:pt>
                <c:pt idx="74">
                  <c:v>2044</c:v>
                </c:pt>
                <c:pt idx="75">
                  <c:v>2045</c:v>
                </c:pt>
                <c:pt idx="76">
                  <c:v>2046</c:v>
                </c:pt>
                <c:pt idx="77">
                  <c:v>2047</c:v>
                </c:pt>
                <c:pt idx="78">
                  <c:v>2048</c:v>
                </c:pt>
                <c:pt idx="79">
                  <c:v>2049</c:v>
                </c:pt>
                <c:pt idx="80">
                  <c:v>2050</c:v>
                </c:pt>
              </c:numCache>
              <c:extLst/>
            </c:numRef>
          </c:cat>
          <c:val>
            <c:numRef>
              <c:f>Sheet1!$D$2:$D$152</c:f>
              <c:numCache>
                <c:formatCode>General</c:formatCode>
                <c:ptCount val="81"/>
                <c:pt idx="54" formatCode="#\ ###\ ###\ ##0;\-#\ ###\ ###\ ##0;0">
                  <c:v>0</c:v>
                </c:pt>
                <c:pt idx="55" formatCode="#\ ###\ ###\ ##0;\-#\ ###\ ###\ ##0;0">
                  <c:v>12.408000000001266</c:v>
                </c:pt>
                <c:pt idx="56" formatCode="#\ ###\ ###\ ##0;\-#\ ###\ ###\ ##0;0">
                  <c:v>22.712000000001353</c:v>
                </c:pt>
                <c:pt idx="57" formatCode="#\ ###\ ###\ ##0;\-#\ ###\ ###\ ##0;0">
                  <c:v>30.965000000000146</c:v>
                </c:pt>
                <c:pt idx="58" formatCode="#\ ###\ ###\ ##0;\-#\ ###\ ###\ ##0;0">
                  <c:v>37.417000000001281</c:v>
                </c:pt>
                <c:pt idx="59" formatCode="#\ ###\ ###\ ##0;\-#\ ###\ ###\ ##0;0">
                  <c:v>42.441999999999098</c:v>
                </c:pt>
                <c:pt idx="60" formatCode="#\ ###\ ###\ ##0;\-#\ ###\ ###\ ##0;0">
                  <c:v>54.397999999999229</c:v>
                </c:pt>
                <c:pt idx="61" formatCode="#\ ###\ ###\ ##0;\-#\ ###\ ###\ ##0;0">
                  <c:v>64.920000000000073</c:v>
                </c:pt>
                <c:pt idx="62" formatCode="#\ ###\ ###\ ##0;\-#\ ###\ ###\ ##0;0">
                  <c:v>74.238999999999578</c:v>
                </c:pt>
                <c:pt idx="63" formatCode="#\ ###\ ###\ ##0;\-#\ ###\ ###\ ##0;0">
                  <c:v>82.394999999998618</c:v>
                </c:pt>
                <c:pt idx="64" formatCode="#\ ###\ ###\ ##0;\-#\ ###\ ###\ ##0;0">
                  <c:v>89.46900000000096</c:v>
                </c:pt>
                <c:pt idx="65" formatCode="#\ ###\ ###\ ##0;\-#\ ###\ ###\ ##0;0">
                  <c:v>101.23899999999958</c:v>
                </c:pt>
                <c:pt idx="66" formatCode="#\ ###\ ###\ ##0;\-#\ ###\ ###\ ##0;0">
                  <c:v>111.94399999999951</c:v>
                </c:pt>
                <c:pt idx="67" formatCode="#\ ###\ ###\ ##0;\-#\ ###\ ###\ ##0;0">
                  <c:v>121.80600000000049</c:v>
                </c:pt>
                <c:pt idx="68" formatCode="#\ ###\ ###\ ##0;\-#\ ###\ ###\ ##0;0">
                  <c:v>130.78500000000167</c:v>
                </c:pt>
                <c:pt idx="69" formatCode="#\ ###\ ###\ ##0;\-#\ ###\ ###\ ##0;0">
                  <c:v>139.14600000000064</c:v>
                </c:pt>
                <c:pt idx="70" formatCode="#\ ###\ ###\ ##0;\-#\ ###\ ###\ ##0;0">
                  <c:v>146.86199999999917</c:v>
                </c:pt>
                <c:pt idx="71" formatCode="#\ ###\ ###\ ##0;\-#\ ###\ ###\ ##0;0">
                  <c:v>153.75500000000102</c:v>
                </c:pt>
                <c:pt idx="72" formatCode="#\ ###\ ###\ ##0;\-#\ ###\ ###\ ##0;0">
                  <c:v>159.87199999999939</c:v>
                </c:pt>
                <c:pt idx="73" formatCode="#\ ###\ ###\ ##0;\-#\ ###\ ###\ ##0;0">
                  <c:v>165.59499999999935</c:v>
                </c:pt>
                <c:pt idx="74" formatCode="#\ ###\ ###\ ##0;\-#\ ###\ ###\ ##0;0">
                  <c:v>170.67300000000068</c:v>
                </c:pt>
                <c:pt idx="75" formatCode="#\ ###\ ###\ ##0;\-#\ ###\ ###\ ##0;0">
                  <c:v>175.39199999999983</c:v>
                </c:pt>
                <c:pt idx="76" formatCode="#\ ###\ ###\ ##0;\-#\ ###\ ###\ ##0;0">
                  <c:v>179.57999999999993</c:v>
                </c:pt>
                <c:pt idx="77" formatCode="#\ ###\ ###\ ##0;\-#\ ###\ ###\ ##0;0">
                  <c:v>183.72400000000016</c:v>
                </c:pt>
                <c:pt idx="78" formatCode="#\ ###\ ###\ ##0;\-#\ ###\ ###\ ##0;0">
                  <c:v>188.00299999999879</c:v>
                </c:pt>
                <c:pt idx="79" formatCode="#\ ###\ ###\ ##0;\-#\ ###\ ###\ ##0;0">
                  <c:v>192.19099999999889</c:v>
                </c:pt>
                <c:pt idx="80" formatCode="#\ ###\ ###\ ##0;\-#\ ###\ ###\ ##0;0">
                  <c:v>196.64199999999983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EFC-4493-B0A2-327A79DE472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max 80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cat>
            <c:numRef>
              <c:f>Sheet1!$A$2:$A$152</c:f>
              <c:numCache>
                <c:formatCode>General</c:formatCode>
                <c:ptCount val="8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  <c:pt idx="55">
                  <c:v>2025</c:v>
                </c:pt>
                <c:pt idx="56">
                  <c:v>2026</c:v>
                </c:pt>
                <c:pt idx="57">
                  <c:v>2027</c:v>
                </c:pt>
                <c:pt idx="58">
                  <c:v>2028</c:v>
                </c:pt>
                <c:pt idx="59">
                  <c:v>2029</c:v>
                </c:pt>
                <c:pt idx="60">
                  <c:v>2030</c:v>
                </c:pt>
                <c:pt idx="61">
                  <c:v>2031</c:v>
                </c:pt>
                <c:pt idx="62">
                  <c:v>2032</c:v>
                </c:pt>
                <c:pt idx="63">
                  <c:v>2033</c:v>
                </c:pt>
                <c:pt idx="64">
                  <c:v>2034</c:v>
                </c:pt>
                <c:pt idx="65">
                  <c:v>2035</c:v>
                </c:pt>
                <c:pt idx="66">
                  <c:v>2036</c:v>
                </c:pt>
                <c:pt idx="67">
                  <c:v>2037</c:v>
                </c:pt>
                <c:pt idx="68">
                  <c:v>2038</c:v>
                </c:pt>
                <c:pt idx="69">
                  <c:v>2039</c:v>
                </c:pt>
                <c:pt idx="70">
                  <c:v>2040</c:v>
                </c:pt>
                <c:pt idx="71">
                  <c:v>2041</c:v>
                </c:pt>
                <c:pt idx="72">
                  <c:v>2042</c:v>
                </c:pt>
                <c:pt idx="73">
                  <c:v>2043</c:v>
                </c:pt>
                <c:pt idx="74">
                  <c:v>2044</c:v>
                </c:pt>
                <c:pt idx="75">
                  <c:v>2045</c:v>
                </c:pt>
                <c:pt idx="76">
                  <c:v>2046</c:v>
                </c:pt>
                <c:pt idx="77">
                  <c:v>2047</c:v>
                </c:pt>
                <c:pt idx="78">
                  <c:v>2048</c:v>
                </c:pt>
                <c:pt idx="79">
                  <c:v>2049</c:v>
                </c:pt>
                <c:pt idx="80">
                  <c:v>2050</c:v>
                </c:pt>
              </c:numCache>
              <c:extLst/>
            </c:numRef>
          </c:cat>
          <c:val>
            <c:numRef>
              <c:f>Sheet1!$E$2:$E$152</c:f>
              <c:numCache>
                <c:formatCode>General</c:formatCode>
                <c:ptCount val="81"/>
                <c:pt idx="54" formatCode="#\ ###\ ###\ ##0;\-#\ ###\ ###\ ##0;0">
                  <c:v>0</c:v>
                </c:pt>
                <c:pt idx="55" formatCode="#\ ###\ ###\ ##0;\-#\ ###\ ###\ ##0;0">
                  <c:v>15.985999999998967</c:v>
                </c:pt>
                <c:pt idx="56" formatCode="#\ ###\ ###\ ##0;\-#\ ###\ ###\ ##0;0">
                  <c:v>33.813000000000102</c:v>
                </c:pt>
                <c:pt idx="57" formatCode="#\ ###\ ###\ ##0;\-#\ ###\ ###\ ##0;0">
                  <c:v>53.477999999999156</c:v>
                </c:pt>
                <c:pt idx="58" formatCode="#\ ###\ ###\ ##0;\-#\ ###\ ###\ ##0;0">
                  <c:v>74.796000000000276</c:v>
                </c:pt>
                <c:pt idx="59" formatCode="#\ ###\ ###\ ##0;\-#\ ###\ ###\ ##0;0">
                  <c:v>97.438000000000102</c:v>
                </c:pt>
                <c:pt idx="60" formatCode="#\ ###\ ###\ ##0;\-#\ ###\ ###\ ##0;0">
                  <c:v>129.65500000000065</c:v>
                </c:pt>
                <c:pt idx="61" formatCode="#\ ###\ ###\ ##0;\-#\ ###\ ###\ ##0;0">
                  <c:v>163.2559999999994</c:v>
                </c:pt>
                <c:pt idx="62" formatCode="#\ ###\ ###\ ##0;\-#\ ###\ ###\ ##0;0">
                  <c:v>198.08600000000115</c:v>
                </c:pt>
                <c:pt idx="63" formatCode="#\ ###\ ###\ ##0;\-#\ ###\ ###\ ##0;0">
                  <c:v>234.1260000000002</c:v>
                </c:pt>
                <c:pt idx="64" formatCode="#\ ###\ ###\ ##0;\-#\ ###\ ###\ ##0;0">
                  <c:v>271.30099999999948</c:v>
                </c:pt>
                <c:pt idx="65" formatCode="#\ ###\ ###\ ##0;\-#\ ###\ ###\ ##0;0">
                  <c:v>314.97799999999916</c:v>
                </c:pt>
                <c:pt idx="66" formatCode="#\ ###\ ###\ ##0;\-#\ ###\ ###\ ##0;0">
                  <c:v>359.81800000000112</c:v>
                </c:pt>
                <c:pt idx="67" formatCode="#\ ###\ ###\ ##0;\-#\ ###\ ###\ ##0;0">
                  <c:v>405.61499999999978</c:v>
                </c:pt>
                <c:pt idx="68" formatCode="#\ ###\ ###\ ##0;\-#\ ###\ ###\ ##0;0">
                  <c:v>452.40099999999984</c:v>
                </c:pt>
                <c:pt idx="69" formatCode="#\ ###\ ###\ ##0;\-#\ ###\ ###\ ##0;0">
                  <c:v>499.875</c:v>
                </c:pt>
                <c:pt idx="70" formatCode="#\ ###\ ###\ ##0;\-#\ ###\ ###\ ##0;0">
                  <c:v>547.98500000000058</c:v>
                </c:pt>
                <c:pt idx="71" formatCode="#\ ###\ ###\ ##0;\-#\ ###\ ###\ ##0;0">
                  <c:v>596.83400000000074</c:v>
                </c:pt>
                <c:pt idx="72" formatCode="#\ ###\ ###\ ##0;\-#\ ###\ ###\ ##0;0">
                  <c:v>646.29600000000028</c:v>
                </c:pt>
                <c:pt idx="73" formatCode="#\ ###\ ###\ ##0;\-#\ ###\ ###\ ##0;0">
                  <c:v>695.97800000000097</c:v>
                </c:pt>
                <c:pt idx="74" formatCode="#\ ###\ ###\ ##0;\-#\ ###\ ###\ ##0;0">
                  <c:v>746.07799999999952</c:v>
                </c:pt>
                <c:pt idx="75" formatCode="#\ ###\ ###\ ##0;\-#\ ###\ ###\ ##0;0">
                  <c:v>796.29999999999927</c:v>
                </c:pt>
                <c:pt idx="76" formatCode="#\ ###\ ###\ ##0;\-#\ ###\ ###\ ##0;0">
                  <c:v>846.81900000000132</c:v>
                </c:pt>
                <c:pt idx="77" formatCode="#\ ###\ ###\ ##0;\-#\ ###\ ###\ ##0;0">
                  <c:v>897.17900000000009</c:v>
                </c:pt>
                <c:pt idx="78" formatCode="#\ ###\ ###\ ##0;\-#\ ###\ ###\ ##0;0">
                  <c:v>947.24700000000121</c:v>
                </c:pt>
                <c:pt idx="79" formatCode="#\ ###\ ###\ ##0;\-#\ ###\ ###\ ##0;0">
                  <c:v>997.32100000000173</c:v>
                </c:pt>
                <c:pt idx="80" formatCode="#\ ###\ ###\ ##0;\-#\ ###\ ###\ ##0;0">
                  <c:v>1047.1790000000001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7EFC-4493-B0A2-327A79DE472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max 95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Sheet1!$A$2:$A$152</c:f>
              <c:numCache>
                <c:formatCode>General</c:formatCode>
                <c:ptCount val="8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  <c:pt idx="55">
                  <c:v>2025</c:v>
                </c:pt>
                <c:pt idx="56">
                  <c:v>2026</c:v>
                </c:pt>
                <c:pt idx="57">
                  <c:v>2027</c:v>
                </c:pt>
                <c:pt idx="58">
                  <c:v>2028</c:v>
                </c:pt>
                <c:pt idx="59">
                  <c:v>2029</c:v>
                </c:pt>
                <c:pt idx="60">
                  <c:v>2030</c:v>
                </c:pt>
                <c:pt idx="61">
                  <c:v>2031</c:v>
                </c:pt>
                <c:pt idx="62">
                  <c:v>2032</c:v>
                </c:pt>
                <c:pt idx="63">
                  <c:v>2033</c:v>
                </c:pt>
                <c:pt idx="64">
                  <c:v>2034</c:v>
                </c:pt>
                <c:pt idx="65">
                  <c:v>2035</c:v>
                </c:pt>
                <c:pt idx="66">
                  <c:v>2036</c:v>
                </c:pt>
                <c:pt idx="67">
                  <c:v>2037</c:v>
                </c:pt>
                <c:pt idx="68">
                  <c:v>2038</c:v>
                </c:pt>
                <c:pt idx="69">
                  <c:v>2039</c:v>
                </c:pt>
                <c:pt idx="70">
                  <c:v>2040</c:v>
                </c:pt>
                <c:pt idx="71">
                  <c:v>2041</c:v>
                </c:pt>
                <c:pt idx="72">
                  <c:v>2042</c:v>
                </c:pt>
                <c:pt idx="73">
                  <c:v>2043</c:v>
                </c:pt>
                <c:pt idx="74">
                  <c:v>2044</c:v>
                </c:pt>
                <c:pt idx="75">
                  <c:v>2045</c:v>
                </c:pt>
                <c:pt idx="76">
                  <c:v>2046</c:v>
                </c:pt>
                <c:pt idx="77">
                  <c:v>2047</c:v>
                </c:pt>
                <c:pt idx="78">
                  <c:v>2048</c:v>
                </c:pt>
                <c:pt idx="79">
                  <c:v>2049</c:v>
                </c:pt>
                <c:pt idx="80">
                  <c:v>2050</c:v>
                </c:pt>
              </c:numCache>
              <c:extLst/>
            </c:numRef>
          </c:cat>
          <c:val>
            <c:numRef>
              <c:f>Sheet1!$F$2:$F$152</c:f>
              <c:numCache>
                <c:formatCode>General</c:formatCode>
                <c:ptCount val="81"/>
                <c:pt idx="54" formatCode="#\ ###\ ###\ ##0;\-#\ ###\ ###\ ##0;0">
                  <c:v>0</c:v>
                </c:pt>
                <c:pt idx="55" formatCode="#\ ###\ ###\ ##0;\-#\ ###\ ###\ ##0;0">
                  <c:v>17.373000000001412</c:v>
                </c:pt>
                <c:pt idx="56" formatCode="#\ ###\ ###\ ##0;\-#\ ###\ ###\ ##0;0">
                  <c:v>34.364999999999782</c:v>
                </c:pt>
                <c:pt idx="57" formatCode="#\ ###\ ###\ ##0;\-#\ ###\ ###\ ##0;0">
                  <c:v>51.016999999999825</c:v>
                </c:pt>
                <c:pt idx="58" formatCode="#\ ###\ ###\ ##0;\-#\ ###\ ###\ ##0;0">
                  <c:v>67.393000000000029</c:v>
                </c:pt>
                <c:pt idx="59" formatCode="#\ ###\ ###\ ##0;\-#\ ###\ ###\ ##0;0">
                  <c:v>83.675000000001091</c:v>
                </c:pt>
                <c:pt idx="60" formatCode="#\ ###\ ###\ ##0;\-#\ ###\ ###\ ##0;0">
                  <c:v>91.501999999998588</c:v>
                </c:pt>
                <c:pt idx="61" formatCode="#\ ###\ ###\ ##0;\-#\ ###\ ###\ ##0;0">
                  <c:v>99.147000000000844</c:v>
                </c:pt>
                <c:pt idx="62" formatCode="#\ ###\ ###\ ##0;\-#\ ###\ ###\ ##0;0">
                  <c:v>106.69000000000051</c:v>
                </c:pt>
                <c:pt idx="63" formatCode="#\ ###\ ###\ ##0;\-#\ ###\ ###\ ##0;0">
                  <c:v>114.02200000000084</c:v>
                </c:pt>
                <c:pt idx="64" formatCode="#\ ###\ ###\ ##0;\-#\ ###\ ###\ ##0;0">
                  <c:v>121.16599999999926</c:v>
                </c:pt>
                <c:pt idx="65" formatCode="#\ ###\ ###\ ##0;\-#\ ###\ ###\ ##0;0">
                  <c:v>122.64800000000105</c:v>
                </c:pt>
                <c:pt idx="66" formatCode="#\ ###\ ###\ ##0;\-#\ ###\ ###\ ##0;0">
                  <c:v>123.90699999999924</c:v>
                </c:pt>
                <c:pt idx="67" formatCode="#\ ###\ ###\ ##0;\-#\ ###\ ###\ ##0;0">
                  <c:v>125.04299999999967</c:v>
                </c:pt>
                <c:pt idx="68" formatCode="#\ ###\ ###\ ##0;\-#\ ###\ ###\ ##0;0">
                  <c:v>126.04099999999926</c:v>
                </c:pt>
                <c:pt idx="69" formatCode="#\ ###\ ###\ ##0;\-#\ ###\ ###\ ##0;0">
                  <c:v>126.96899999999914</c:v>
                </c:pt>
                <c:pt idx="70" formatCode="#\ ###\ ###\ ##0;\-#\ ###\ ###\ ##0;0">
                  <c:v>127.79899999999907</c:v>
                </c:pt>
                <c:pt idx="71" formatCode="#\ ###\ ###\ ##0;\-#\ ###\ ###\ ##0;0">
                  <c:v>128.56599999999889</c:v>
                </c:pt>
                <c:pt idx="72" formatCode="#\ ###\ ###\ ##0;\-#\ ###\ ###\ ##0;0">
                  <c:v>129.15300000000025</c:v>
                </c:pt>
                <c:pt idx="73" formatCode="#\ ###\ ###\ ##0;\-#\ ###\ ###\ ##0;0">
                  <c:v>129.72099999999955</c:v>
                </c:pt>
                <c:pt idx="74" formatCode="#\ ###\ ###\ ##0;\-#\ ###\ ###\ ##0;0">
                  <c:v>130.27299999999923</c:v>
                </c:pt>
                <c:pt idx="75" formatCode="#\ ###\ ###\ ##0;\-#\ ###\ ###\ ##0;0">
                  <c:v>130.71899999999914</c:v>
                </c:pt>
                <c:pt idx="76" formatCode="#\ ###\ ###\ ##0;\-#\ ###\ ###\ ##0;0">
                  <c:v>131.17000000000007</c:v>
                </c:pt>
                <c:pt idx="77" formatCode="#\ ###\ ###\ ##0;\-#\ ###\ ###\ ##0;0">
                  <c:v>131.70700000000033</c:v>
                </c:pt>
                <c:pt idx="78" formatCode="#\ ###\ ###\ ##0;\-#\ ###\ ###\ ##0;0">
                  <c:v>132.51299999999901</c:v>
                </c:pt>
                <c:pt idx="79" formatCode="#\ ###\ ###\ ##0;\-#\ ###\ ###\ ##0;0">
                  <c:v>133.3179999999993</c:v>
                </c:pt>
                <c:pt idx="80" formatCode="#\ ###\ ###\ ##0;\-#\ ###\ ###\ ##0;0">
                  <c:v>134.38199999999961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7EFC-4493-B0A2-327A79DE4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3927247"/>
        <c:axId val="473932239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População [Med]</c:v>
                </c:pt>
              </c:strCache>
            </c:strRef>
          </c:tx>
          <c:spPr>
            <a:ln w="38100" cap="rnd">
              <a:solidFill>
                <a:schemeClr val="accent6">
                  <a:lumMod val="90000"/>
                  <a:lumOff val="1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circle"/>
              <c:size val="7"/>
              <c:spPr>
                <a:solidFill>
                  <a:schemeClr val="accent6">
                    <a:lumMod val="90000"/>
                    <a:lumOff val="1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381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EFC-4493-B0A2-327A79DE4725}"/>
              </c:ext>
            </c:extLst>
          </c:dPt>
          <c:dPt>
            <c:idx val="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2B3A-4D7E-9EDD-889ED5F3B6D0}"/>
              </c:ext>
            </c:extLst>
          </c:dPt>
          <c:dPt>
            <c:idx val="1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2B3A-4D7E-9EDD-889ED5F3B6D0}"/>
              </c:ext>
            </c:extLst>
          </c:dPt>
          <c:dPt>
            <c:idx val="1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2B3A-4D7E-9EDD-889ED5F3B6D0}"/>
              </c:ext>
            </c:extLst>
          </c:dPt>
          <c:dPt>
            <c:idx val="17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5-2B3A-4D7E-9EDD-889ED5F3B6D0}"/>
              </c:ext>
            </c:extLst>
          </c:dPt>
          <c:dPt>
            <c:idx val="2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6-2B3A-4D7E-9EDD-889ED5F3B6D0}"/>
              </c:ext>
            </c:extLst>
          </c:dPt>
          <c:dPt>
            <c:idx val="5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7-2B3A-4D7E-9EDD-889ED5F3B6D0}"/>
              </c:ext>
            </c:extLst>
          </c:dPt>
          <c:dPt>
            <c:idx val="55"/>
            <c:marker>
              <c:symbol val="circle"/>
              <c:size val="7"/>
              <c:spPr>
                <a:solidFill>
                  <a:schemeClr val="accent6">
                    <a:lumMod val="90000"/>
                    <a:lumOff val="10000"/>
                  </a:schemeClr>
                </a:solidFill>
                <a:ln w="9525">
                  <a:solidFill>
                    <a:schemeClr val="accent6">
                      <a:lumMod val="90000"/>
                      <a:lumOff val="1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7EFC-4493-B0A2-327A79DE4725}"/>
              </c:ext>
            </c:extLst>
          </c:dPt>
          <c:dPt>
            <c:idx val="7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9-2B3A-4D7E-9EDD-889ED5F3B6D0}"/>
              </c:ext>
            </c:extLst>
          </c:dPt>
          <c:dPt>
            <c:idx val="80"/>
            <c:marker>
              <c:symbol val="circle"/>
              <c:size val="7"/>
              <c:spPr>
                <a:solidFill>
                  <a:schemeClr val="accent6">
                    <a:lumMod val="90000"/>
                    <a:lumOff val="10000"/>
                  </a:schemeClr>
                </a:solidFill>
                <a:ln w="9525">
                  <a:solidFill>
                    <a:schemeClr val="accent6">
                      <a:lumMod val="90000"/>
                      <a:lumOff val="1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7EFC-4493-B0A2-327A79DE4725}"/>
              </c:ext>
            </c:extLst>
          </c:dPt>
          <c:dLbls>
            <c:dLbl>
              <c:idx val="1"/>
              <c:layout>
                <c:manualLayout>
                  <c:x val="-5.1772006126522871E-2"/>
                  <c:y val="6.2131263791489436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EFC-4493-B0A2-327A79DE4725}"/>
                </c:ext>
              </c:extLst>
            </c:dLbl>
            <c:dLbl>
              <c:idx val="17"/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3A-4D7E-9EDD-889ED5F3B6D0}"/>
                </c:ext>
              </c:extLst>
            </c:dLbl>
            <c:dLbl>
              <c:idx val="40"/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08E-4FFB-91A8-A2D8271F82F7}"/>
                </c:ext>
              </c:extLst>
            </c:dLbl>
            <c:dLbl>
              <c:idx val="55"/>
              <c:layout>
                <c:manualLayout>
                  <c:x val="-8.6012815138931817E-2"/>
                  <c:y val="7.1450953360212829E-2"/>
                </c:manualLayout>
              </c:layout>
              <c:numFmt formatCode="#,##0.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6">
                          <a:lumMod val="90000"/>
                          <a:lumOff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EFC-4493-B0A2-327A79DE4725}"/>
                </c:ext>
              </c:extLst>
            </c:dLbl>
            <c:dLbl>
              <c:idx val="8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EFC-4493-B0A2-327A79DE472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90000"/>
                        <a:lumOff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Sheet1!$A$2:$A$152</c:f>
              <c:numCache>
                <c:formatCode>General</c:formatCode>
                <c:ptCount val="8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  <c:pt idx="55">
                  <c:v>2025</c:v>
                </c:pt>
                <c:pt idx="56">
                  <c:v>2026</c:v>
                </c:pt>
                <c:pt idx="57">
                  <c:v>2027</c:v>
                </c:pt>
                <c:pt idx="58">
                  <c:v>2028</c:v>
                </c:pt>
                <c:pt idx="59">
                  <c:v>2029</c:v>
                </c:pt>
                <c:pt idx="60">
                  <c:v>2030</c:v>
                </c:pt>
                <c:pt idx="61">
                  <c:v>2031</c:v>
                </c:pt>
                <c:pt idx="62">
                  <c:v>2032</c:v>
                </c:pt>
                <c:pt idx="63">
                  <c:v>2033</c:v>
                </c:pt>
                <c:pt idx="64">
                  <c:v>2034</c:v>
                </c:pt>
                <c:pt idx="65">
                  <c:v>2035</c:v>
                </c:pt>
                <c:pt idx="66">
                  <c:v>2036</c:v>
                </c:pt>
                <c:pt idx="67">
                  <c:v>2037</c:v>
                </c:pt>
                <c:pt idx="68">
                  <c:v>2038</c:v>
                </c:pt>
                <c:pt idx="69">
                  <c:v>2039</c:v>
                </c:pt>
                <c:pt idx="70">
                  <c:v>2040</c:v>
                </c:pt>
                <c:pt idx="71">
                  <c:v>2041</c:v>
                </c:pt>
                <c:pt idx="72">
                  <c:v>2042</c:v>
                </c:pt>
                <c:pt idx="73">
                  <c:v>2043</c:v>
                </c:pt>
                <c:pt idx="74">
                  <c:v>2044</c:v>
                </c:pt>
                <c:pt idx="75">
                  <c:v>2045</c:v>
                </c:pt>
                <c:pt idx="76">
                  <c:v>2046</c:v>
                </c:pt>
                <c:pt idx="77">
                  <c:v>2047</c:v>
                </c:pt>
                <c:pt idx="78">
                  <c:v>2048</c:v>
                </c:pt>
                <c:pt idx="79">
                  <c:v>2049</c:v>
                </c:pt>
                <c:pt idx="80">
                  <c:v>2050</c:v>
                </c:pt>
              </c:numCache>
              <c:extLst/>
            </c:numRef>
          </c:cat>
          <c:val>
            <c:numRef>
              <c:f>Sheet1!$B$2:$B$152</c:f>
              <c:numCache>
                <c:formatCode>#\ ###\ ###\ ##0;\-#\ ###\ ###\ ##0;0</c:formatCode>
                <c:ptCount val="81"/>
                <c:pt idx="0">
                  <c:v>8720.0190000000002</c:v>
                </c:pt>
                <c:pt idx="1">
                  <c:v>8619.0280000000002</c:v>
                </c:pt>
                <c:pt idx="2">
                  <c:v>8752.1360000000004</c:v>
                </c:pt>
                <c:pt idx="3">
                  <c:v>8879.0580000000009</c:v>
                </c:pt>
                <c:pt idx="4">
                  <c:v>8999.4150000000009</c:v>
                </c:pt>
                <c:pt idx="5">
                  <c:v>9118.9369999999999</c:v>
                </c:pt>
                <c:pt idx="6">
                  <c:v>9245.6679999999997</c:v>
                </c:pt>
                <c:pt idx="7">
                  <c:v>9374.8439999999991</c:v>
                </c:pt>
                <c:pt idx="8">
                  <c:v>9501.49</c:v>
                </c:pt>
                <c:pt idx="9">
                  <c:v>9611.2999999999993</c:v>
                </c:pt>
                <c:pt idx="10">
                  <c:v>9715.3050000000003</c:v>
                </c:pt>
                <c:pt idx="11">
                  <c:v>9811.9439999999995</c:v>
                </c:pt>
                <c:pt idx="12">
                  <c:v>9863.2279999999992</c:v>
                </c:pt>
                <c:pt idx="13">
                  <c:v>9908.4490000000005</c:v>
                </c:pt>
                <c:pt idx="14">
                  <c:v>9942.0669999999991</c:v>
                </c:pt>
                <c:pt idx="15">
                  <c:v>9971.7240000000002</c:v>
                </c:pt>
                <c:pt idx="16">
                  <c:v>9987.2129999999997</c:v>
                </c:pt>
                <c:pt idx="17">
                  <c:v>9998.9740000000002</c:v>
                </c:pt>
                <c:pt idx="18">
                  <c:v>10005.012000000001</c:v>
                </c:pt>
                <c:pt idx="19">
                  <c:v>10004.166999999999</c:v>
                </c:pt>
                <c:pt idx="20">
                  <c:v>9998.5840000000007</c:v>
                </c:pt>
                <c:pt idx="21">
                  <c:v>9980.4639999999999</c:v>
                </c:pt>
                <c:pt idx="22">
                  <c:v>9957.8889999999992</c:v>
                </c:pt>
                <c:pt idx="23">
                  <c:v>9962.7900000000009</c:v>
                </c:pt>
                <c:pt idx="24">
                  <c:v>9981.893</c:v>
                </c:pt>
                <c:pt idx="25">
                  <c:v>10015.08</c:v>
                </c:pt>
                <c:pt idx="26">
                  <c:v>10048.421</c:v>
                </c:pt>
                <c:pt idx="27">
                  <c:v>10086.877</c:v>
                </c:pt>
                <c:pt idx="28">
                  <c:v>10134.226000000001</c:v>
                </c:pt>
                <c:pt idx="29">
                  <c:v>10184.825000000001</c:v>
                </c:pt>
                <c:pt idx="30">
                  <c:v>10244.918</c:v>
                </c:pt>
                <c:pt idx="31">
                  <c:v>10321.491</c:v>
                </c:pt>
                <c:pt idx="32">
                  <c:v>10387.157999999999</c:v>
                </c:pt>
                <c:pt idx="33">
                  <c:v>10438.93</c:v>
                </c:pt>
                <c:pt idx="34">
                  <c:v>10469.56</c:v>
                </c:pt>
                <c:pt idx="35">
                  <c:v>10493.203</c:v>
                </c:pt>
                <c:pt idx="36">
                  <c:v>10512.784</c:v>
                </c:pt>
                <c:pt idx="37">
                  <c:v>10535.456</c:v>
                </c:pt>
                <c:pt idx="38">
                  <c:v>10558.192999999999</c:v>
                </c:pt>
                <c:pt idx="39">
                  <c:v>10569.968000000001</c:v>
                </c:pt>
                <c:pt idx="40">
                  <c:v>10582.566000000001</c:v>
                </c:pt>
                <c:pt idx="41">
                  <c:v>10574.754000000001</c:v>
                </c:pt>
                <c:pt idx="42">
                  <c:v>10539.351000000001</c:v>
                </c:pt>
                <c:pt idx="43">
                  <c:v>10486.949000000001</c:v>
                </c:pt>
                <c:pt idx="44">
                  <c:v>10429.646000000001</c:v>
                </c:pt>
                <c:pt idx="45">
                  <c:v>10382.751</c:v>
                </c:pt>
                <c:pt idx="46">
                  <c:v>10357.782999999999</c:v>
                </c:pt>
                <c:pt idx="47">
                  <c:v>10334.960999999999</c:v>
                </c:pt>
                <c:pt idx="48">
                  <c:v>10326.727000000001</c:v>
                </c:pt>
                <c:pt idx="49">
                  <c:v>10323.978999999999</c:v>
                </c:pt>
                <c:pt idx="50">
                  <c:v>10362.447</c:v>
                </c:pt>
                <c:pt idx="51">
                  <c:v>10378.591</c:v>
                </c:pt>
                <c:pt idx="52">
                  <c:v>10403.32</c:v>
                </c:pt>
                <c:pt idx="53">
                  <c:v>10430.825000000001</c:v>
                </c:pt>
                <c:pt idx="54">
                  <c:v>10430.651</c:v>
                </c:pt>
                <c:pt idx="55">
                  <c:v>10419.933999999999</c:v>
                </c:pt>
                <c:pt idx="56">
                  <c:v>10403.733</c:v>
                </c:pt>
                <c:pt idx="57">
                  <c:v>10386.992</c:v>
                </c:pt>
                <c:pt idx="58">
                  <c:v>10368.968999999999</c:v>
                </c:pt>
                <c:pt idx="59">
                  <c:v>10347.628000000001</c:v>
                </c:pt>
                <c:pt idx="60">
                  <c:v>10327.304</c:v>
                </c:pt>
                <c:pt idx="61">
                  <c:v>10308.549999999999</c:v>
                </c:pt>
                <c:pt idx="62">
                  <c:v>10288.31</c:v>
                </c:pt>
                <c:pt idx="63">
                  <c:v>10265.781999999999</c:v>
                </c:pt>
                <c:pt idx="64">
                  <c:v>10243.535</c:v>
                </c:pt>
                <c:pt idx="65">
                  <c:v>10219.808999999999</c:v>
                </c:pt>
                <c:pt idx="66">
                  <c:v>10196.672</c:v>
                </c:pt>
                <c:pt idx="67">
                  <c:v>10172.644</c:v>
                </c:pt>
                <c:pt idx="68">
                  <c:v>10148.944</c:v>
                </c:pt>
                <c:pt idx="69">
                  <c:v>10123.567999999999</c:v>
                </c:pt>
                <c:pt idx="70">
                  <c:v>10096.396000000001</c:v>
                </c:pt>
                <c:pt idx="71">
                  <c:v>10068.115</c:v>
                </c:pt>
                <c:pt idx="72">
                  <c:v>10041.976000000001</c:v>
                </c:pt>
                <c:pt idx="73">
                  <c:v>10014.592000000001</c:v>
                </c:pt>
                <c:pt idx="74">
                  <c:v>9984.4879999999994</c:v>
                </c:pt>
                <c:pt idx="75">
                  <c:v>9954.08</c:v>
                </c:pt>
                <c:pt idx="76">
                  <c:v>9922.6990000000005</c:v>
                </c:pt>
                <c:pt idx="77">
                  <c:v>9889.9809999999998</c:v>
                </c:pt>
                <c:pt idx="78">
                  <c:v>9856.8970000000008</c:v>
                </c:pt>
                <c:pt idx="79">
                  <c:v>9824.2420000000002</c:v>
                </c:pt>
                <c:pt idx="80">
                  <c:v>9788.0329999999994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C-7EFC-4493-B0A2-327A79DE4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3927247"/>
        <c:axId val="473932239"/>
      </c:lineChart>
      <c:catAx>
        <c:axId val="473927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accent5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73932239"/>
        <c:crosses val="autoZero"/>
        <c:auto val="1"/>
        <c:lblAlgn val="ctr"/>
        <c:lblOffset val="100"/>
        <c:tickLblSkip val="10"/>
        <c:noMultiLvlLbl val="0"/>
      </c:catAx>
      <c:valAx>
        <c:axId val="473932239"/>
        <c:scaling>
          <c:orientation val="minMax"/>
          <c:min val="700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7392724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9050"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0"/>
          <c:spPr>
            <a:solidFill>
              <a:srgbClr val="17E88F"/>
            </a:solidFill>
          </c:spPr>
          <c:invertIfNegative val="0"/>
          <c:cat>
            <c:strRef>
              <c:f>'Portugal-1950'!$A$3:$A$23</c:f>
              <c:strCache>
                <c:ptCount val="21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80-84</c:v>
                </c:pt>
                <c:pt idx="17">
                  <c:v>85-89</c:v>
                </c:pt>
                <c:pt idx="18">
                  <c:v>90-94</c:v>
                </c:pt>
                <c:pt idx="19">
                  <c:v>95-99</c:v>
                </c:pt>
                <c:pt idx="20">
                  <c:v>100+</c:v>
                </c:pt>
              </c:strCache>
            </c:strRef>
          </c:cat>
          <c:val>
            <c:numRef>
              <c:f>'Portugal-1950'!$B$3:$B$23</c:f>
              <c:numCache>
                <c:formatCode>General</c:formatCode>
                <c:ptCount val="21"/>
                <c:pt idx="0">
                  <c:v>459148</c:v>
                </c:pt>
                <c:pt idx="1">
                  <c:v>402046</c:v>
                </c:pt>
                <c:pt idx="2">
                  <c:v>407356</c:v>
                </c:pt>
                <c:pt idx="3">
                  <c:v>402632</c:v>
                </c:pt>
                <c:pt idx="4">
                  <c:v>380163</c:v>
                </c:pt>
                <c:pt idx="5">
                  <c:v>333748</c:v>
                </c:pt>
                <c:pt idx="6">
                  <c:v>260191</c:v>
                </c:pt>
                <c:pt idx="7">
                  <c:v>277100</c:v>
                </c:pt>
                <c:pt idx="8">
                  <c:v>242413</c:v>
                </c:pt>
                <c:pt idx="9">
                  <c:v>212072</c:v>
                </c:pt>
                <c:pt idx="10">
                  <c:v>169723</c:v>
                </c:pt>
                <c:pt idx="11">
                  <c:v>148012</c:v>
                </c:pt>
                <c:pt idx="12">
                  <c:v>121821</c:v>
                </c:pt>
                <c:pt idx="13">
                  <c:v>95989</c:v>
                </c:pt>
                <c:pt idx="14">
                  <c:v>66439</c:v>
                </c:pt>
                <c:pt idx="15">
                  <c:v>40589</c:v>
                </c:pt>
                <c:pt idx="16">
                  <c:v>18774</c:v>
                </c:pt>
                <c:pt idx="17">
                  <c:v>6227</c:v>
                </c:pt>
                <c:pt idx="18">
                  <c:v>1495</c:v>
                </c:pt>
                <c:pt idx="19">
                  <c:v>304</c:v>
                </c:pt>
                <c:pt idx="2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17-4496-B102-4E9502AF26A7}"/>
            </c:ext>
          </c:extLst>
        </c:ser>
        <c:ser>
          <c:idx val="1"/>
          <c:order val="5"/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'Portugal-1950'!$A$3:$A$23</c:f>
              <c:strCache>
                <c:ptCount val="21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80-84</c:v>
                </c:pt>
                <c:pt idx="17">
                  <c:v>85-89</c:v>
                </c:pt>
                <c:pt idx="18">
                  <c:v>90-94</c:v>
                </c:pt>
                <c:pt idx="19">
                  <c:v>95-99</c:v>
                </c:pt>
                <c:pt idx="20">
                  <c:v>100+</c:v>
                </c:pt>
              </c:strCache>
              <c:extLst xmlns:c15="http://schemas.microsoft.com/office/drawing/2012/chart"/>
            </c:strRef>
          </c:cat>
          <c:val>
            <c:numRef>
              <c:f>'Portugal-1950'!$K$3:$K$23</c:f>
              <c:numCache>
                <c:formatCode>General</c:formatCode>
                <c:ptCount val="21"/>
                <c:pt idx="0">
                  <c:v>209979</c:v>
                </c:pt>
                <c:pt idx="1">
                  <c:v>224009</c:v>
                </c:pt>
                <c:pt idx="2">
                  <c:v>237826</c:v>
                </c:pt>
                <c:pt idx="3">
                  <c:v>262550</c:v>
                </c:pt>
                <c:pt idx="4">
                  <c:v>285758</c:v>
                </c:pt>
                <c:pt idx="5">
                  <c:v>282055</c:v>
                </c:pt>
                <c:pt idx="6">
                  <c:v>279519</c:v>
                </c:pt>
                <c:pt idx="7">
                  <c:v>286245</c:v>
                </c:pt>
                <c:pt idx="8">
                  <c:v>328742</c:v>
                </c:pt>
                <c:pt idx="9">
                  <c:v>376302</c:v>
                </c:pt>
                <c:pt idx="10">
                  <c:v>365333</c:v>
                </c:pt>
                <c:pt idx="11">
                  <c:v>342470</c:v>
                </c:pt>
                <c:pt idx="12">
                  <c:v>329702</c:v>
                </c:pt>
                <c:pt idx="13">
                  <c:v>293768</c:v>
                </c:pt>
                <c:pt idx="14">
                  <c:v>259119</c:v>
                </c:pt>
                <c:pt idx="15">
                  <c:v>206100</c:v>
                </c:pt>
                <c:pt idx="16">
                  <c:v>138064</c:v>
                </c:pt>
                <c:pt idx="17">
                  <c:v>83254</c:v>
                </c:pt>
                <c:pt idx="18">
                  <c:v>30500</c:v>
                </c:pt>
                <c:pt idx="19">
                  <c:v>5264</c:v>
                </c:pt>
                <c:pt idx="20">
                  <c:v>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17-4496-B102-4E9502AF26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657507520"/>
        <c:axId val="657522880"/>
        <c:extLst>
          <c:ext xmlns:c15="http://schemas.microsoft.com/office/drawing/2012/chart" uri="{02D57815-91ED-43cb-92C2-25804820EDAC}">
            <c15:filteredBarSeries>
              <c15:ser>
                <c:idx val="3"/>
                <c:order val="1"/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'Portugal-1950'!$A$3:$A$23</c15:sqref>
                        </c15:formulaRef>
                      </c:ext>
                    </c:extLst>
                    <c:strCache>
                      <c:ptCount val="21"/>
                      <c:pt idx="0">
                        <c:v>0-4</c:v>
                      </c:pt>
                      <c:pt idx="1">
                        <c:v>5-9</c:v>
                      </c:pt>
                      <c:pt idx="2">
                        <c:v>10-14</c:v>
                      </c:pt>
                      <c:pt idx="3">
                        <c:v>15-19</c:v>
                      </c:pt>
                      <c:pt idx="4">
                        <c:v>20-24</c:v>
                      </c:pt>
                      <c:pt idx="5">
                        <c:v>25-29</c:v>
                      </c:pt>
                      <c:pt idx="6">
                        <c:v>30-34</c:v>
                      </c:pt>
                      <c:pt idx="7">
                        <c:v>35-39</c:v>
                      </c:pt>
                      <c:pt idx="8">
                        <c:v>40-44</c:v>
                      </c:pt>
                      <c:pt idx="9">
                        <c:v>45-49</c:v>
                      </c:pt>
                      <c:pt idx="10">
                        <c:v>50-54</c:v>
                      </c:pt>
                      <c:pt idx="11">
                        <c:v>55-59</c:v>
                      </c:pt>
                      <c:pt idx="12">
                        <c:v>60-64</c:v>
                      </c:pt>
                      <c:pt idx="13">
                        <c:v>65-69</c:v>
                      </c:pt>
                      <c:pt idx="14">
                        <c:v>70-74</c:v>
                      </c:pt>
                      <c:pt idx="15">
                        <c:v>75-79</c:v>
                      </c:pt>
                      <c:pt idx="16">
                        <c:v>80-84</c:v>
                      </c:pt>
                      <c:pt idx="17">
                        <c:v>85-89</c:v>
                      </c:pt>
                      <c:pt idx="18">
                        <c:v>90-94</c:v>
                      </c:pt>
                      <c:pt idx="19">
                        <c:v>95-99</c:v>
                      </c:pt>
                      <c:pt idx="20">
                        <c:v>100+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'Portugal-1950'!$C$3:$C$23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438524</c:v>
                      </c:pt>
                      <c:pt idx="1">
                        <c:v>388142</c:v>
                      </c:pt>
                      <c:pt idx="2">
                        <c:v>395606</c:v>
                      </c:pt>
                      <c:pt idx="3">
                        <c:v>406537</c:v>
                      </c:pt>
                      <c:pt idx="4">
                        <c:v>379835</c:v>
                      </c:pt>
                      <c:pt idx="5">
                        <c:v>345823</c:v>
                      </c:pt>
                      <c:pt idx="6">
                        <c:v>274100</c:v>
                      </c:pt>
                      <c:pt idx="7">
                        <c:v>299167</c:v>
                      </c:pt>
                      <c:pt idx="8">
                        <c:v>270844</c:v>
                      </c:pt>
                      <c:pt idx="9">
                        <c:v>252276</c:v>
                      </c:pt>
                      <c:pt idx="10">
                        <c:v>207215</c:v>
                      </c:pt>
                      <c:pt idx="11">
                        <c:v>189942</c:v>
                      </c:pt>
                      <c:pt idx="12">
                        <c:v>162963</c:v>
                      </c:pt>
                      <c:pt idx="13">
                        <c:v>136835</c:v>
                      </c:pt>
                      <c:pt idx="14">
                        <c:v>96237</c:v>
                      </c:pt>
                      <c:pt idx="15">
                        <c:v>66138</c:v>
                      </c:pt>
                      <c:pt idx="16">
                        <c:v>37966</c:v>
                      </c:pt>
                      <c:pt idx="17">
                        <c:v>16050</c:v>
                      </c:pt>
                      <c:pt idx="18">
                        <c:v>5039</c:v>
                      </c:pt>
                      <c:pt idx="19">
                        <c:v>1232</c:v>
                      </c:pt>
                      <c:pt idx="20">
                        <c:v>199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7617-4496-B102-4E9502AF26A7}"/>
                  </c:ext>
                </c:extLst>
              </c15:ser>
            </c15:filteredBarSeries>
            <c15:filteredBarSeries>
              <c15:ser>
                <c:idx val="4"/>
                <c:order val="2"/>
                <c:spPr>
                  <a:solidFill>
                    <a:schemeClr val="bg2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'Portugal-1950'!$A$3:$A$23</c15:sqref>
                        </c15:formulaRef>
                      </c:ext>
                    </c:extLst>
                    <c:strCache>
                      <c:ptCount val="21"/>
                      <c:pt idx="0">
                        <c:v>0-4</c:v>
                      </c:pt>
                      <c:pt idx="1">
                        <c:v>5-9</c:v>
                      </c:pt>
                      <c:pt idx="2">
                        <c:v>10-14</c:v>
                      </c:pt>
                      <c:pt idx="3">
                        <c:v>15-19</c:v>
                      </c:pt>
                      <c:pt idx="4">
                        <c:v>20-24</c:v>
                      </c:pt>
                      <c:pt idx="5">
                        <c:v>25-29</c:v>
                      </c:pt>
                      <c:pt idx="6">
                        <c:v>30-34</c:v>
                      </c:pt>
                      <c:pt idx="7">
                        <c:v>35-39</c:v>
                      </c:pt>
                      <c:pt idx="8">
                        <c:v>40-44</c:v>
                      </c:pt>
                      <c:pt idx="9">
                        <c:v>45-49</c:v>
                      </c:pt>
                      <c:pt idx="10">
                        <c:v>50-54</c:v>
                      </c:pt>
                      <c:pt idx="11">
                        <c:v>55-59</c:v>
                      </c:pt>
                      <c:pt idx="12">
                        <c:v>60-64</c:v>
                      </c:pt>
                      <c:pt idx="13">
                        <c:v>65-69</c:v>
                      </c:pt>
                      <c:pt idx="14">
                        <c:v>70-74</c:v>
                      </c:pt>
                      <c:pt idx="15">
                        <c:v>75-79</c:v>
                      </c:pt>
                      <c:pt idx="16">
                        <c:v>80-84</c:v>
                      </c:pt>
                      <c:pt idx="17">
                        <c:v>85-89</c:v>
                      </c:pt>
                      <c:pt idx="18">
                        <c:v>90-94</c:v>
                      </c:pt>
                      <c:pt idx="19">
                        <c:v>95-99</c:v>
                      </c:pt>
                      <c:pt idx="20">
                        <c:v>100+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'Portugal-1950'!$E$3:$E$23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421815</c:v>
                      </c:pt>
                      <c:pt idx="1">
                        <c:v>436568</c:v>
                      </c:pt>
                      <c:pt idx="2">
                        <c:v>407343</c:v>
                      </c:pt>
                      <c:pt idx="3">
                        <c:v>356549</c:v>
                      </c:pt>
                      <c:pt idx="4">
                        <c:v>297958</c:v>
                      </c:pt>
                      <c:pt idx="5">
                        <c:v>246602</c:v>
                      </c:pt>
                      <c:pt idx="6">
                        <c:v>255151</c:v>
                      </c:pt>
                      <c:pt idx="7">
                        <c:v>267419</c:v>
                      </c:pt>
                      <c:pt idx="8">
                        <c:v>260461</c:v>
                      </c:pt>
                      <c:pt idx="9">
                        <c:v>245799</c:v>
                      </c:pt>
                      <c:pt idx="10">
                        <c:v>205660</c:v>
                      </c:pt>
                      <c:pt idx="11">
                        <c:v>210201</c:v>
                      </c:pt>
                      <c:pt idx="12">
                        <c:v>179786</c:v>
                      </c:pt>
                      <c:pt idx="13">
                        <c:v>140424</c:v>
                      </c:pt>
                      <c:pt idx="14">
                        <c:v>90615</c:v>
                      </c:pt>
                      <c:pt idx="15">
                        <c:v>56742</c:v>
                      </c:pt>
                      <c:pt idx="16">
                        <c:v>31197</c:v>
                      </c:pt>
                      <c:pt idx="17">
                        <c:v>10124</c:v>
                      </c:pt>
                      <c:pt idx="18">
                        <c:v>2177</c:v>
                      </c:pt>
                      <c:pt idx="19">
                        <c:v>235</c:v>
                      </c:pt>
                      <c:pt idx="20">
                        <c:v>11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7617-4496-B102-4E9502AF26A7}"/>
                  </c:ext>
                </c:extLst>
              </c15:ser>
            </c15:filteredBarSeries>
            <c15:filteredBarSeries>
              <c15:ser>
                <c:idx val="5"/>
                <c:order val="3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'Portugal-1950'!$A$3:$A$23</c15:sqref>
                        </c15:formulaRef>
                      </c:ext>
                    </c:extLst>
                    <c:strCache>
                      <c:ptCount val="21"/>
                      <c:pt idx="0">
                        <c:v>0-4</c:v>
                      </c:pt>
                      <c:pt idx="1">
                        <c:v>5-9</c:v>
                      </c:pt>
                      <c:pt idx="2">
                        <c:v>10-14</c:v>
                      </c:pt>
                      <c:pt idx="3">
                        <c:v>15-19</c:v>
                      </c:pt>
                      <c:pt idx="4">
                        <c:v>20-24</c:v>
                      </c:pt>
                      <c:pt idx="5">
                        <c:v>25-29</c:v>
                      </c:pt>
                      <c:pt idx="6">
                        <c:v>30-34</c:v>
                      </c:pt>
                      <c:pt idx="7">
                        <c:v>35-39</c:v>
                      </c:pt>
                      <c:pt idx="8">
                        <c:v>40-44</c:v>
                      </c:pt>
                      <c:pt idx="9">
                        <c:v>45-49</c:v>
                      </c:pt>
                      <c:pt idx="10">
                        <c:v>50-54</c:v>
                      </c:pt>
                      <c:pt idx="11">
                        <c:v>55-59</c:v>
                      </c:pt>
                      <c:pt idx="12">
                        <c:v>60-64</c:v>
                      </c:pt>
                      <c:pt idx="13">
                        <c:v>65-69</c:v>
                      </c:pt>
                      <c:pt idx="14">
                        <c:v>70-74</c:v>
                      </c:pt>
                      <c:pt idx="15">
                        <c:v>75-79</c:v>
                      </c:pt>
                      <c:pt idx="16">
                        <c:v>80-84</c:v>
                      </c:pt>
                      <c:pt idx="17">
                        <c:v>85-89</c:v>
                      </c:pt>
                      <c:pt idx="18">
                        <c:v>90-94</c:v>
                      </c:pt>
                      <c:pt idx="19">
                        <c:v>95-99</c:v>
                      </c:pt>
                      <c:pt idx="20">
                        <c:v>100+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'Portugal-1950'!$C$3:$C$23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438524</c:v>
                      </c:pt>
                      <c:pt idx="1">
                        <c:v>388142</c:v>
                      </c:pt>
                      <c:pt idx="2">
                        <c:v>395606</c:v>
                      </c:pt>
                      <c:pt idx="3">
                        <c:v>406537</c:v>
                      </c:pt>
                      <c:pt idx="4">
                        <c:v>379835</c:v>
                      </c:pt>
                      <c:pt idx="5">
                        <c:v>345823</c:v>
                      </c:pt>
                      <c:pt idx="6">
                        <c:v>274100</c:v>
                      </c:pt>
                      <c:pt idx="7">
                        <c:v>299167</c:v>
                      </c:pt>
                      <c:pt idx="8">
                        <c:v>270844</c:v>
                      </c:pt>
                      <c:pt idx="9">
                        <c:v>252276</c:v>
                      </c:pt>
                      <c:pt idx="10">
                        <c:v>207215</c:v>
                      </c:pt>
                      <c:pt idx="11">
                        <c:v>189942</c:v>
                      </c:pt>
                      <c:pt idx="12">
                        <c:v>162963</c:v>
                      </c:pt>
                      <c:pt idx="13">
                        <c:v>136835</c:v>
                      </c:pt>
                      <c:pt idx="14">
                        <c:v>96237</c:v>
                      </c:pt>
                      <c:pt idx="15">
                        <c:v>66138</c:v>
                      </c:pt>
                      <c:pt idx="16">
                        <c:v>37966</c:v>
                      </c:pt>
                      <c:pt idx="17">
                        <c:v>16050</c:v>
                      </c:pt>
                      <c:pt idx="18">
                        <c:v>5039</c:v>
                      </c:pt>
                      <c:pt idx="19">
                        <c:v>1232</c:v>
                      </c:pt>
                      <c:pt idx="20">
                        <c:v>199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617-4496-B102-4E9502AF26A7}"/>
                  </c:ext>
                </c:extLst>
              </c15:ser>
            </c15:filteredBarSeries>
            <c15:filteredBarSeries>
              <c15:ser>
                <c:idx val="0"/>
                <c:order val="4"/>
                <c:spPr>
                  <a:solidFill>
                    <a:schemeClr val="bg2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'Portugal-1950'!$A$3:$A$23</c15:sqref>
                        </c15:formulaRef>
                      </c:ext>
                    </c:extLst>
                    <c:strCache>
                      <c:ptCount val="21"/>
                      <c:pt idx="0">
                        <c:v>0-4</c:v>
                      </c:pt>
                      <c:pt idx="1">
                        <c:v>5-9</c:v>
                      </c:pt>
                      <c:pt idx="2">
                        <c:v>10-14</c:v>
                      </c:pt>
                      <c:pt idx="3">
                        <c:v>15-19</c:v>
                      </c:pt>
                      <c:pt idx="4">
                        <c:v>20-24</c:v>
                      </c:pt>
                      <c:pt idx="5">
                        <c:v>25-29</c:v>
                      </c:pt>
                      <c:pt idx="6">
                        <c:v>30-34</c:v>
                      </c:pt>
                      <c:pt idx="7">
                        <c:v>35-39</c:v>
                      </c:pt>
                      <c:pt idx="8">
                        <c:v>40-44</c:v>
                      </c:pt>
                      <c:pt idx="9">
                        <c:v>45-49</c:v>
                      </c:pt>
                      <c:pt idx="10">
                        <c:v>50-54</c:v>
                      </c:pt>
                      <c:pt idx="11">
                        <c:v>55-59</c:v>
                      </c:pt>
                      <c:pt idx="12">
                        <c:v>60-64</c:v>
                      </c:pt>
                      <c:pt idx="13">
                        <c:v>65-69</c:v>
                      </c:pt>
                      <c:pt idx="14">
                        <c:v>70-74</c:v>
                      </c:pt>
                      <c:pt idx="15">
                        <c:v>75-79</c:v>
                      </c:pt>
                      <c:pt idx="16">
                        <c:v>80-84</c:v>
                      </c:pt>
                      <c:pt idx="17">
                        <c:v>85-89</c:v>
                      </c:pt>
                      <c:pt idx="18">
                        <c:v>90-94</c:v>
                      </c:pt>
                      <c:pt idx="19">
                        <c:v>95-99</c:v>
                      </c:pt>
                      <c:pt idx="20">
                        <c:v>100+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'Portugal-1950'!$H$3:$H$23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283791</c:v>
                      </c:pt>
                      <c:pt idx="1">
                        <c:v>285489</c:v>
                      </c:pt>
                      <c:pt idx="2">
                        <c:v>296457</c:v>
                      </c:pt>
                      <c:pt idx="3">
                        <c:v>355169</c:v>
                      </c:pt>
                      <c:pt idx="4">
                        <c:v>401579</c:v>
                      </c:pt>
                      <c:pt idx="5">
                        <c:v>401339</c:v>
                      </c:pt>
                      <c:pt idx="6">
                        <c:v>374877</c:v>
                      </c:pt>
                      <c:pt idx="7">
                        <c:v>373546</c:v>
                      </c:pt>
                      <c:pt idx="8">
                        <c:v>349802</c:v>
                      </c:pt>
                      <c:pt idx="9">
                        <c:v>328322</c:v>
                      </c:pt>
                      <c:pt idx="10">
                        <c:v>302688</c:v>
                      </c:pt>
                      <c:pt idx="11">
                        <c:v>261564</c:v>
                      </c:pt>
                      <c:pt idx="12">
                        <c:v>257403</c:v>
                      </c:pt>
                      <c:pt idx="13">
                        <c:v>240256</c:v>
                      </c:pt>
                      <c:pt idx="14">
                        <c:v>192606</c:v>
                      </c:pt>
                      <c:pt idx="15">
                        <c:v>140109</c:v>
                      </c:pt>
                      <c:pt idx="16">
                        <c:v>75142</c:v>
                      </c:pt>
                      <c:pt idx="17">
                        <c:v>36297</c:v>
                      </c:pt>
                      <c:pt idx="18">
                        <c:v>9770</c:v>
                      </c:pt>
                      <c:pt idx="19">
                        <c:v>1316</c:v>
                      </c:pt>
                      <c:pt idx="20">
                        <c:v>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7617-4496-B102-4E9502AF26A7}"/>
                  </c:ext>
                </c:extLst>
              </c15:ser>
            </c15:filteredBarSeries>
          </c:ext>
        </c:extLst>
      </c:barChart>
      <c:catAx>
        <c:axId val="657507520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657522880"/>
        <c:crosses val="autoZero"/>
        <c:auto val="1"/>
        <c:lblAlgn val="ctr"/>
        <c:lblOffset val="100"/>
        <c:noMultiLvlLbl val="0"/>
      </c:catAx>
      <c:valAx>
        <c:axId val="657522880"/>
        <c:scaling>
          <c:orientation val="maxMin"/>
          <c:max val="500000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657507520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0"/>
          <c:spPr>
            <a:solidFill>
              <a:srgbClr val="17E88F"/>
            </a:solidFill>
          </c:spPr>
          <c:invertIfNegative val="0"/>
          <c:cat>
            <c:strRef>
              <c:f>'Portugal-1950'!$A$3:$A$23</c:f>
              <c:strCache>
                <c:ptCount val="20"/>
                <c:pt idx="0">
                  <c:v>05/set</c:v>
                </c:pt>
                <c:pt idx="1">
                  <c:v>out/14</c:v>
                </c:pt>
                <c:pt idx="2">
                  <c:v>15-19</c:v>
                </c:pt>
                <c:pt idx="3">
                  <c:v>20-24</c:v>
                </c:pt>
                <c:pt idx="4">
                  <c:v>25-29</c:v>
                </c:pt>
                <c:pt idx="5">
                  <c:v>30-34</c:v>
                </c:pt>
                <c:pt idx="6">
                  <c:v>35-39</c:v>
                </c:pt>
                <c:pt idx="7">
                  <c:v>40-44</c:v>
                </c:pt>
                <c:pt idx="8">
                  <c:v>45-49</c:v>
                </c:pt>
                <c:pt idx="9">
                  <c:v>50-54</c:v>
                </c:pt>
                <c:pt idx="10">
                  <c:v>55-59</c:v>
                </c:pt>
                <c:pt idx="11">
                  <c:v>60-64</c:v>
                </c:pt>
                <c:pt idx="12">
                  <c:v>65-69</c:v>
                </c:pt>
                <c:pt idx="13">
                  <c:v>70-74</c:v>
                </c:pt>
                <c:pt idx="14">
                  <c:v>75-79</c:v>
                </c:pt>
                <c:pt idx="15">
                  <c:v>80-84</c:v>
                </c:pt>
                <c:pt idx="16">
                  <c:v>85-89</c:v>
                </c:pt>
                <c:pt idx="17">
                  <c:v>90-94</c:v>
                </c:pt>
                <c:pt idx="18">
                  <c:v>95-99</c:v>
                </c:pt>
                <c:pt idx="19">
                  <c:v>100+</c:v>
                </c:pt>
              </c:strCache>
            </c:strRef>
          </c:cat>
          <c:val>
            <c:numRef>
              <c:f>'Portugal-1950'!$C$3:$C$23</c:f>
              <c:numCache>
                <c:formatCode>General</c:formatCode>
                <c:ptCount val="21"/>
                <c:pt idx="0">
                  <c:v>388142</c:v>
                </c:pt>
                <c:pt idx="1">
                  <c:v>395606</c:v>
                </c:pt>
                <c:pt idx="2">
                  <c:v>406537</c:v>
                </c:pt>
                <c:pt idx="3">
                  <c:v>379835</c:v>
                </c:pt>
                <c:pt idx="4">
                  <c:v>345823</c:v>
                </c:pt>
                <c:pt idx="5">
                  <c:v>274100</c:v>
                </c:pt>
                <c:pt idx="6">
                  <c:v>299167</c:v>
                </c:pt>
                <c:pt idx="7">
                  <c:v>270844</c:v>
                </c:pt>
                <c:pt idx="8">
                  <c:v>252276</c:v>
                </c:pt>
                <c:pt idx="9">
                  <c:v>207215</c:v>
                </c:pt>
                <c:pt idx="10">
                  <c:v>189942</c:v>
                </c:pt>
                <c:pt idx="11">
                  <c:v>162963</c:v>
                </c:pt>
                <c:pt idx="12">
                  <c:v>136835</c:v>
                </c:pt>
                <c:pt idx="13">
                  <c:v>96237</c:v>
                </c:pt>
                <c:pt idx="14">
                  <c:v>66138</c:v>
                </c:pt>
                <c:pt idx="15">
                  <c:v>37966</c:v>
                </c:pt>
                <c:pt idx="16">
                  <c:v>16050</c:v>
                </c:pt>
                <c:pt idx="17">
                  <c:v>5039</c:v>
                </c:pt>
                <c:pt idx="18">
                  <c:v>1232</c:v>
                </c:pt>
                <c:pt idx="19">
                  <c:v>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E4-47AC-8002-EF6691C4F9FF}"/>
            </c:ext>
          </c:extLst>
        </c:ser>
        <c:ser>
          <c:idx val="1"/>
          <c:order val="5"/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'Portugal-1950'!$A$3:$A$23</c:f>
              <c:strCache>
                <c:ptCount val="20"/>
                <c:pt idx="0">
                  <c:v>05/set</c:v>
                </c:pt>
                <c:pt idx="1">
                  <c:v>out/14</c:v>
                </c:pt>
                <c:pt idx="2">
                  <c:v>15-19</c:v>
                </c:pt>
                <c:pt idx="3">
                  <c:v>20-24</c:v>
                </c:pt>
                <c:pt idx="4">
                  <c:v>25-29</c:v>
                </c:pt>
                <c:pt idx="5">
                  <c:v>30-34</c:v>
                </c:pt>
                <c:pt idx="6">
                  <c:v>35-39</c:v>
                </c:pt>
                <c:pt idx="7">
                  <c:v>40-44</c:v>
                </c:pt>
                <c:pt idx="8">
                  <c:v>45-49</c:v>
                </c:pt>
                <c:pt idx="9">
                  <c:v>50-54</c:v>
                </c:pt>
                <c:pt idx="10">
                  <c:v>55-59</c:v>
                </c:pt>
                <c:pt idx="11">
                  <c:v>60-64</c:v>
                </c:pt>
                <c:pt idx="12">
                  <c:v>65-69</c:v>
                </c:pt>
                <c:pt idx="13">
                  <c:v>70-74</c:v>
                </c:pt>
                <c:pt idx="14">
                  <c:v>75-79</c:v>
                </c:pt>
                <c:pt idx="15">
                  <c:v>80-84</c:v>
                </c:pt>
                <c:pt idx="16">
                  <c:v>85-89</c:v>
                </c:pt>
                <c:pt idx="17">
                  <c:v>90-94</c:v>
                </c:pt>
                <c:pt idx="18">
                  <c:v>95-99</c:v>
                </c:pt>
                <c:pt idx="19">
                  <c:v>100+</c:v>
                </c:pt>
              </c:strCache>
            </c:strRef>
          </c:cat>
          <c:val>
            <c:numRef>
              <c:f>'Portugal-1950'!$G$2:$G$22</c:f>
              <c:numCache>
                <c:formatCode>General</c:formatCode>
                <c:ptCount val="21"/>
                <c:pt idx="0">
                  <c:v>199201</c:v>
                </c:pt>
                <c:pt idx="1">
                  <c:v>214988</c:v>
                </c:pt>
                <c:pt idx="2">
                  <c:v>228141</c:v>
                </c:pt>
                <c:pt idx="3">
                  <c:v>252109</c:v>
                </c:pt>
                <c:pt idx="4">
                  <c:v>275579</c:v>
                </c:pt>
                <c:pt idx="5">
                  <c:v>276419</c:v>
                </c:pt>
                <c:pt idx="6">
                  <c:v>283148</c:v>
                </c:pt>
                <c:pt idx="7">
                  <c:v>298029</c:v>
                </c:pt>
                <c:pt idx="8">
                  <c:v>357427</c:v>
                </c:pt>
                <c:pt idx="9">
                  <c:v>416271</c:v>
                </c:pt>
                <c:pt idx="10">
                  <c:v>410538</c:v>
                </c:pt>
                <c:pt idx="11">
                  <c:v>391691</c:v>
                </c:pt>
                <c:pt idx="12">
                  <c:v>385045</c:v>
                </c:pt>
                <c:pt idx="13">
                  <c:v>352197</c:v>
                </c:pt>
                <c:pt idx="14">
                  <c:v>322023</c:v>
                </c:pt>
                <c:pt idx="15">
                  <c:v>280408</c:v>
                </c:pt>
                <c:pt idx="16">
                  <c:v>210847</c:v>
                </c:pt>
                <c:pt idx="17">
                  <c:v>152278</c:v>
                </c:pt>
                <c:pt idx="18">
                  <c:v>70404</c:v>
                </c:pt>
                <c:pt idx="19">
                  <c:v>17239</c:v>
                </c:pt>
                <c:pt idx="20">
                  <c:v>2290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E4-47AC-8002-EF6691C4F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657507520"/>
        <c:axId val="657522880"/>
        <c:extLst>
          <c:ext xmlns:c15="http://schemas.microsoft.com/office/drawing/2012/chart" uri="{02D57815-91ED-43cb-92C2-25804820EDAC}">
            <c15:filteredBarSeries>
              <c15:ser>
                <c:idx val="3"/>
                <c:order val="1"/>
                <c:spPr>
                  <a:solidFill>
                    <a:schemeClr val="tx2">
                      <a:lumMod val="40000"/>
                      <a:lumOff val="60000"/>
                    </a:schemeClr>
                  </a:solidFill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'Portugal-1950'!$A$3:$A$23</c15:sqref>
                        </c15:formulaRef>
                      </c:ext>
                    </c:extLst>
                    <c:strCache>
                      <c:ptCount val="20"/>
                      <c:pt idx="0">
                        <c:v>05/set</c:v>
                      </c:pt>
                      <c:pt idx="1">
                        <c:v>out/14</c:v>
                      </c:pt>
                      <c:pt idx="2">
                        <c:v>15-19</c:v>
                      </c:pt>
                      <c:pt idx="3">
                        <c:v>20-24</c:v>
                      </c:pt>
                      <c:pt idx="4">
                        <c:v>25-29</c:v>
                      </c:pt>
                      <c:pt idx="5">
                        <c:v>30-34</c:v>
                      </c:pt>
                      <c:pt idx="6">
                        <c:v>35-39</c:v>
                      </c:pt>
                      <c:pt idx="7">
                        <c:v>40-44</c:v>
                      </c:pt>
                      <c:pt idx="8">
                        <c:v>45-49</c:v>
                      </c:pt>
                      <c:pt idx="9">
                        <c:v>50-54</c:v>
                      </c:pt>
                      <c:pt idx="10">
                        <c:v>55-59</c:v>
                      </c:pt>
                      <c:pt idx="11">
                        <c:v>60-64</c:v>
                      </c:pt>
                      <c:pt idx="12">
                        <c:v>65-69</c:v>
                      </c:pt>
                      <c:pt idx="13">
                        <c:v>70-74</c:v>
                      </c:pt>
                      <c:pt idx="14">
                        <c:v>75-79</c:v>
                      </c:pt>
                      <c:pt idx="15">
                        <c:v>80-84</c:v>
                      </c:pt>
                      <c:pt idx="16">
                        <c:v>85-89</c:v>
                      </c:pt>
                      <c:pt idx="17">
                        <c:v>90-94</c:v>
                      </c:pt>
                      <c:pt idx="18">
                        <c:v>95-99</c:v>
                      </c:pt>
                      <c:pt idx="19">
                        <c:v>100+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'Portugal-1950'!$F$3:$F$23</c15:sqref>
                        </c15:formulaRef>
                      </c:ext>
                    </c:extLst>
                    <c:numCache>
                      <c:formatCode>General</c:formatCode>
                      <c:ptCount val="2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EE4-47AC-8002-EF6691C4F9FF}"/>
                  </c:ext>
                </c:extLst>
              </c15:ser>
            </c15:filteredBarSeries>
            <c15:filteredBarSeries>
              <c15:ser>
                <c:idx val="4"/>
                <c:order val="2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'Portugal-1950'!$A$3:$A$23</c15:sqref>
                        </c15:formulaRef>
                      </c:ext>
                    </c:extLst>
                    <c:strCache>
                      <c:ptCount val="20"/>
                      <c:pt idx="0">
                        <c:v>05/set</c:v>
                      </c:pt>
                      <c:pt idx="1">
                        <c:v>out/14</c:v>
                      </c:pt>
                      <c:pt idx="2">
                        <c:v>15-19</c:v>
                      </c:pt>
                      <c:pt idx="3">
                        <c:v>20-24</c:v>
                      </c:pt>
                      <c:pt idx="4">
                        <c:v>25-29</c:v>
                      </c:pt>
                      <c:pt idx="5">
                        <c:v>30-34</c:v>
                      </c:pt>
                      <c:pt idx="6">
                        <c:v>35-39</c:v>
                      </c:pt>
                      <c:pt idx="7">
                        <c:v>40-44</c:v>
                      </c:pt>
                      <c:pt idx="8">
                        <c:v>45-49</c:v>
                      </c:pt>
                      <c:pt idx="9">
                        <c:v>50-54</c:v>
                      </c:pt>
                      <c:pt idx="10">
                        <c:v>55-59</c:v>
                      </c:pt>
                      <c:pt idx="11">
                        <c:v>60-64</c:v>
                      </c:pt>
                      <c:pt idx="12">
                        <c:v>65-69</c:v>
                      </c:pt>
                      <c:pt idx="13">
                        <c:v>70-74</c:v>
                      </c:pt>
                      <c:pt idx="14">
                        <c:v>75-79</c:v>
                      </c:pt>
                      <c:pt idx="15">
                        <c:v>80-84</c:v>
                      </c:pt>
                      <c:pt idx="16">
                        <c:v>85-89</c:v>
                      </c:pt>
                      <c:pt idx="17">
                        <c:v>90-94</c:v>
                      </c:pt>
                      <c:pt idx="18">
                        <c:v>95-99</c:v>
                      </c:pt>
                      <c:pt idx="19">
                        <c:v>100+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'Portugal-1950'!$B$3:$B$23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402046</c:v>
                      </c:pt>
                      <c:pt idx="1">
                        <c:v>407356</c:v>
                      </c:pt>
                      <c:pt idx="2">
                        <c:v>402632</c:v>
                      </c:pt>
                      <c:pt idx="3">
                        <c:v>380163</c:v>
                      </c:pt>
                      <c:pt idx="4">
                        <c:v>333748</c:v>
                      </c:pt>
                      <c:pt idx="5">
                        <c:v>260191</c:v>
                      </c:pt>
                      <c:pt idx="6">
                        <c:v>277100</c:v>
                      </c:pt>
                      <c:pt idx="7">
                        <c:v>242413</c:v>
                      </c:pt>
                      <c:pt idx="8">
                        <c:v>212072</c:v>
                      </c:pt>
                      <c:pt idx="9">
                        <c:v>169723</c:v>
                      </c:pt>
                      <c:pt idx="10">
                        <c:v>148012</c:v>
                      </c:pt>
                      <c:pt idx="11">
                        <c:v>121821</c:v>
                      </c:pt>
                      <c:pt idx="12">
                        <c:v>95989</c:v>
                      </c:pt>
                      <c:pt idx="13">
                        <c:v>66439</c:v>
                      </c:pt>
                      <c:pt idx="14">
                        <c:v>40589</c:v>
                      </c:pt>
                      <c:pt idx="15">
                        <c:v>18774</c:v>
                      </c:pt>
                      <c:pt idx="16">
                        <c:v>6227</c:v>
                      </c:pt>
                      <c:pt idx="17">
                        <c:v>1495</c:v>
                      </c:pt>
                      <c:pt idx="18">
                        <c:v>304</c:v>
                      </c:pt>
                      <c:pt idx="19">
                        <c:v>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7EE4-47AC-8002-EF6691C4F9FF}"/>
                  </c:ext>
                </c:extLst>
              </c15:ser>
            </c15:filteredBarSeries>
            <c15:filteredBarSeries>
              <c15:ser>
                <c:idx val="5"/>
                <c:order val="3"/>
                <c:spPr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'Portugal-1950'!$A$3:$A$23</c15:sqref>
                        </c15:formulaRef>
                      </c:ext>
                    </c:extLst>
                    <c:strCache>
                      <c:ptCount val="20"/>
                      <c:pt idx="0">
                        <c:v>05/set</c:v>
                      </c:pt>
                      <c:pt idx="1">
                        <c:v>out/14</c:v>
                      </c:pt>
                      <c:pt idx="2">
                        <c:v>15-19</c:v>
                      </c:pt>
                      <c:pt idx="3">
                        <c:v>20-24</c:v>
                      </c:pt>
                      <c:pt idx="4">
                        <c:v>25-29</c:v>
                      </c:pt>
                      <c:pt idx="5">
                        <c:v>30-34</c:v>
                      </c:pt>
                      <c:pt idx="6">
                        <c:v>35-39</c:v>
                      </c:pt>
                      <c:pt idx="7">
                        <c:v>40-44</c:v>
                      </c:pt>
                      <c:pt idx="8">
                        <c:v>45-49</c:v>
                      </c:pt>
                      <c:pt idx="9">
                        <c:v>50-54</c:v>
                      </c:pt>
                      <c:pt idx="10">
                        <c:v>55-59</c:v>
                      </c:pt>
                      <c:pt idx="11">
                        <c:v>60-64</c:v>
                      </c:pt>
                      <c:pt idx="12">
                        <c:v>65-69</c:v>
                      </c:pt>
                      <c:pt idx="13">
                        <c:v>70-74</c:v>
                      </c:pt>
                      <c:pt idx="14">
                        <c:v>75-79</c:v>
                      </c:pt>
                      <c:pt idx="15">
                        <c:v>80-84</c:v>
                      </c:pt>
                      <c:pt idx="16">
                        <c:v>85-89</c:v>
                      </c:pt>
                      <c:pt idx="17">
                        <c:v>90-94</c:v>
                      </c:pt>
                      <c:pt idx="18">
                        <c:v>95-99</c:v>
                      </c:pt>
                      <c:pt idx="19">
                        <c:v>100+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'Portugal-1950'!$I$3:$I$23</c15:sqref>
                        </c15:formulaRef>
                      </c:ext>
                    </c:extLst>
                    <c:numCache>
                      <c:formatCode>General</c:formatCode>
                      <c:ptCount val="2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7EE4-47AC-8002-EF6691C4F9FF}"/>
                  </c:ext>
                </c:extLst>
              </c15:ser>
            </c15:filteredBarSeries>
            <c15:filteredBarSeries>
              <c15:ser>
                <c:idx val="0"/>
                <c:order val="4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'Portugal-1950'!$A$3:$A$23</c15:sqref>
                        </c15:formulaRef>
                      </c:ext>
                    </c:extLst>
                    <c:strCache>
                      <c:ptCount val="20"/>
                      <c:pt idx="0">
                        <c:v>05/set</c:v>
                      </c:pt>
                      <c:pt idx="1">
                        <c:v>out/14</c:v>
                      </c:pt>
                      <c:pt idx="2">
                        <c:v>15-19</c:v>
                      </c:pt>
                      <c:pt idx="3">
                        <c:v>20-24</c:v>
                      </c:pt>
                      <c:pt idx="4">
                        <c:v>25-29</c:v>
                      </c:pt>
                      <c:pt idx="5">
                        <c:v>30-34</c:v>
                      </c:pt>
                      <c:pt idx="6">
                        <c:v>35-39</c:v>
                      </c:pt>
                      <c:pt idx="7">
                        <c:v>40-44</c:v>
                      </c:pt>
                      <c:pt idx="8">
                        <c:v>45-49</c:v>
                      </c:pt>
                      <c:pt idx="9">
                        <c:v>50-54</c:v>
                      </c:pt>
                      <c:pt idx="10">
                        <c:v>55-59</c:v>
                      </c:pt>
                      <c:pt idx="11">
                        <c:v>60-64</c:v>
                      </c:pt>
                      <c:pt idx="12">
                        <c:v>65-69</c:v>
                      </c:pt>
                      <c:pt idx="13">
                        <c:v>70-74</c:v>
                      </c:pt>
                      <c:pt idx="14">
                        <c:v>75-79</c:v>
                      </c:pt>
                      <c:pt idx="15">
                        <c:v>80-84</c:v>
                      </c:pt>
                      <c:pt idx="16">
                        <c:v>85-89</c:v>
                      </c:pt>
                      <c:pt idx="17">
                        <c:v>90-94</c:v>
                      </c:pt>
                      <c:pt idx="18">
                        <c:v>95-99</c:v>
                      </c:pt>
                      <c:pt idx="19">
                        <c:v>100+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'Portugal-1950'!$B$3:$B$23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402046</c:v>
                      </c:pt>
                      <c:pt idx="1">
                        <c:v>407356</c:v>
                      </c:pt>
                      <c:pt idx="2">
                        <c:v>402632</c:v>
                      </c:pt>
                      <c:pt idx="3">
                        <c:v>380163</c:v>
                      </c:pt>
                      <c:pt idx="4">
                        <c:v>333748</c:v>
                      </c:pt>
                      <c:pt idx="5">
                        <c:v>260191</c:v>
                      </c:pt>
                      <c:pt idx="6">
                        <c:v>277100</c:v>
                      </c:pt>
                      <c:pt idx="7">
                        <c:v>242413</c:v>
                      </c:pt>
                      <c:pt idx="8">
                        <c:v>212072</c:v>
                      </c:pt>
                      <c:pt idx="9">
                        <c:v>169723</c:v>
                      </c:pt>
                      <c:pt idx="10">
                        <c:v>148012</c:v>
                      </c:pt>
                      <c:pt idx="11">
                        <c:v>121821</c:v>
                      </c:pt>
                      <c:pt idx="12">
                        <c:v>95989</c:v>
                      </c:pt>
                      <c:pt idx="13">
                        <c:v>66439</c:v>
                      </c:pt>
                      <c:pt idx="14">
                        <c:v>40589</c:v>
                      </c:pt>
                      <c:pt idx="15">
                        <c:v>18774</c:v>
                      </c:pt>
                      <c:pt idx="16">
                        <c:v>6227</c:v>
                      </c:pt>
                      <c:pt idx="17">
                        <c:v>1495</c:v>
                      </c:pt>
                      <c:pt idx="18">
                        <c:v>304</c:v>
                      </c:pt>
                      <c:pt idx="19">
                        <c:v>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EE4-47AC-8002-EF6691C4F9FF}"/>
                  </c:ext>
                </c:extLst>
              </c15:ser>
            </c15:filteredBarSeries>
          </c:ext>
        </c:extLst>
      </c:barChart>
      <c:catAx>
        <c:axId val="657507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57522880"/>
        <c:crosses val="autoZero"/>
        <c:auto val="1"/>
        <c:lblAlgn val="ctr"/>
        <c:lblOffset val="100"/>
        <c:noMultiLvlLbl val="0"/>
      </c:catAx>
      <c:valAx>
        <c:axId val="657522880"/>
        <c:scaling>
          <c:orientation val="minMax"/>
          <c:max val="500000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accent5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657507520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04559863469052"/>
          <c:y val="1.9808249770706318E-2"/>
          <c:w val="0.75552492287231043"/>
          <c:h val="0.87256454694997976"/>
        </c:manualLayout>
      </c:layout>
      <c:scatterChart>
        <c:scatterStyle val="smoothMarker"/>
        <c:varyColors val="0"/>
        <c:ser>
          <c:idx val="3"/>
          <c:order val="4"/>
          <c:tx>
            <c:strRef>
              <c:f>Chart!$F$1</c:f>
              <c:strCache>
                <c:ptCount val="1"/>
                <c:pt idx="0">
                  <c:v>OECD</c:v>
                </c:pt>
              </c:strCache>
            </c:strRef>
          </c:tx>
          <c:spPr>
            <a:ln w="19050">
              <a:solidFill>
                <a:schemeClr val="tx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9A-4EF0-846C-354073EE6711}"/>
                </c:ext>
              </c:extLst>
            </c:dLbl>
            <c:dLbl>
              <c:idx val="4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7E-499D-819B-9B07148FFF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Chart!$A$2:$A$48</c:f>
              <c:numCache>
                <c:formatCode>General</c:formatCode>
                <c:ptCount val="47"/>
                <c:pt idx="0">
                  <c:v>2012</c:v>
                </c:pt>
                <c:pt idx="1">
                  <c:v>2012.25</c:v>
                </c:pt>
                <c:pt idx="2">
                  <c:v>2012.5</c:v>
                </c:pt>
                <c:pt idx="3">
                  <c:v>2012.75</c:v>
                </c:pt>
                <c:pt idx="4">
                  <c:v>2013</c:v>
                </c:pt>
                <c:pt idx="5">
                  <c:v>2013.25</c:v>
                </c:pt>
                <c:pt idx="6">
                  <c:v>2013.5</c:v>
                </c:pt>
                <c:pt idx="7">
                  <c:v>2013.75</c:v>
                </c:pt>
                <c:pt idx="8">
                  <c:v>2014</c:v>
                </c:pt>
                <c:pt idx="9">
                  <c:v>2014.25</c:v>
                </c:pt>
                <c:pt idx="10">
                  <c:v>2014.5</c:v>
                </c:pt>
                <c:pt idx="11">
                  <c:v>2014.75</c:v>
                </c:pt>
                <c:pt idx="12">
                  <c:v>2015</c:v>
                </c:pt>
                <c:pt idx="13">
                  <c:v>2015.25</c:v>
                </c:pt>
                <c:pt idx="14">
                  <c:v>2015.5</c:v>
                </c:pt>
                <c:pt idx="15">
                  <c:v>2015.75</c:v>
                </c:pt>
                <c:pt idx="16">
                  <c:v>2016</c:v>
                </c:pt>
                <c:pt idx="17">
                  <c:v>2016.25</c:v>
                </c:pt>
                <c:pt idx="18">
                  <c:v>2016.5</c:v>
                </c:pt>
                <c:pt idx="19">
                  <c:v>2016.75</c:v>
                </c:pt>
                <c:pt idx="20">
                  <c:v>2017</c:v>
                </c:pt>
                <c:pt idx="21">
                  <c:v>2017.25</c:v>
                </c:pt>
                <c:pt idx="22">
                  <c:v>2017.5</c:v>
                </c:pt>
                <c:pt idx="23">
                  <c:v>2017.75</c:v>
                </c:pt>
                <c:pt idx="24">
                  <c:v>2018</c:v>
                </c:pt>
                <c:pt idx="25">
                  <c:v>2018.25</c:v>
                </c:pt>
                <c:pt idx="26">
                  <c:v>2018.5</c:v>
                </c:pt>
                <c:pt idx="27">
                  <c:v>2018.75</c:v>
                </c:pt>
                <c:pt idx="28">
                  <c:v>2019</c:v>
                </c:pt>
                <c:pt idx="29">
                  <c:v>2019.25</c:v>
                </c:pt>
                <c:pt idx="30">
                  <c:v>2019.5</c:v>
                </c:pt>
                <c:pt idx="31">
                  <c:v>2019.75</c:v>
                </c:pt>
                <c:pt idx="32">
                  <c:v>2020</c:v>
                </c:pt>
                <c:pt idx="33">
                  <c:v>2020.25</c:v>
                </c:pt>
                <c:pt idx="34">
                  <c:v>2020.5</c:v>
                </c:pt>
                <c:pt idx="35">
                  <c:v>2020.75</c:v>
                </c:pt>
                <c:pt idx="36">
                  <c:v>2021</c:v>
                </c:pt>
                <c:pt idx="37">
                  <c:v>2021.25</c:v>
                </c:pt>
                <c:pt idx="38">
                  <c:v>2021.5</c:v>
                </c:pt>
                <c:pt idx="39">
                  <c:v>2021.75</c:v>
                </c:pt>
                <c:pt idx="40">
                  <c:v>2022</c:v>
                </c:pt>
                <c:pt idx="41">
                  <c:v>2022.25</c:v>
                </c:pt>
                <c:pt idx="42">
                  <c:v>2022.5</c:v>
                </c:pt>
                <c:pt idx="43">
                  <c:v>2022.75</c:v>
                </c:pt>
                <c:pt idx="44">
                  <c:v>2023</c:v>
                </c:pt>
                <c:pt idx="45">
                  <c:v>2023.25</c:v>
                </c:pt>
                <c:pt idx="46">
                  <c:v>2023.5</c:v>
                </c:pt>
              </c:numCache>
            </c:numRef>
          </c:xVal>
          <c:yVal>
            <c:numRef>
              <c:f>Chart!$F$2:$F$48</c:f>
              <c:numCache>
                <c:formatCode>_-* #\ ##0.0_-;\-* #\ ##0.0_-;_-* "-"??_-;_-@_-</c:formatCode>
                <c:ptCount val="47"/>
                <c:pt idx="0">
                  <c:v>6.6092635347063364</c:v>
                </c:pt>
                <c:pt idx="1">
                  <c:v>6.3357495033032158</c:v>
                </c:pt>
                <c:pt idx="2">
                  <c:v>6.058224026679591</c:v>
                </c:pt>
                <c:pt idx="3">
                  <c:v>6.3273444880842202</c:v>
                </c:pt>
                <c:pt idx="4">
                  <c:v>6.046705539424349</c:v>
                </c:pt>
                <c:pt idx="5">
                  <c:v>6.1565313298940909</c:v>
                </c:pt>
                <c:pt idx="6">
                  <c:v>6.5022201849491283</c:v>
                </c:pt>
                <c:pt idx="7">
                  <c:v>6.9148006959496815</c:v>
                </c:pt>
                <c:pt idx="8">
                  <c:v>7.0811250777079904</c:v>
                </c:pt>
                <c:pt idx="9">
                  <c:v>7.2744765802132578</c:v>
                </c:pt>
                <c:pt idx="10">
                  <c:v>6.954690653163059</c:v>
                </c:pt>
                <c:pt idx="11">
                  <c:v>7.0543626624763895</c:v>
                </c:pt>
                <c:pt idx="12">
                  <c:v>7.2735468916966024</c:v>
                </c:pt>
                <c:pt idx="13">
                  <c:v>7.2280784436542191</c:v>
                </c:pt>
                <c:pt idx="14">
                  <c:v>6.9754396976999189</c:v>
                </c:pt>
                <c:pt idx="15">
                  <c:v>7.2149730941084691</c:v>
                </c:pt>
                <c:pt idx="16">
                  <c:v>7.1182743152108197</c:v>
                </c:pt>
                <c:pt idx="17">
                  <c:v>7.1497618464937496</c:v>
                </c:pt>
                <c:pt idx="18">
                  <c:v>6.9645995831312879</c:v>
                </c:pt>
                <c:pt idx="19">
                  <c:v>7.1356864420599884</c:v>
                </c:pt>
                <c:pt idx="20">
                  <c:v>7.351078411918551</c:v>
                </c:pt>
                <c:pt idx="21">
                  <c:v>7.4144460538338306</c:v>
                </c:pt>
                <c:pt idx="22">
                  <c:v>7.4270648232876422</c:v>
                </c:pt>
                <c:pt idx="23">
                  <c:v>7.7161057130318822</c:v>
                </c:pt>
                <c:pt idx="24">
                  <c:v>7.7530828923757866</c:v>
                </c:pt>
                <c:pt idx="25">
                  <c:v>7.7753888915387401</c:v>
                </c:pt>
                <c:pt idx="26">
                  <c:v>7.7615219532895878</c:v>
                </c:pt>
                <c:pt idx="27">
                  <c:v>7.5169296316386855</c:v>
                </c:pt>
                <c:pt idx="28">
                  <c:v>7.6331485813606434</c:v>
                </c:pt>
                <c:pt idx="29">
                  <c:v>7.8043437859607439</c:v>
                </c:pt>
                <c:pt idx="30">
                  <c:v>7.7988398364085203</c:v>
                </c:pt>
                <c:pt idx="31">
                  <c:v>7.8334845746493693</c:v>
                </c:pt>
                <c:pt idx="32">
                  <c:v>8.4011099165447227</c:v>
                </c:pt>
                <c:pt idx="33">
                  <c:v>8.2941700273812486</c:v>
                </c:pt>
                <c:pt idx="34">
                  <c:v>7.9472795590285124</c:v>
                </c:pt>
                <c:pt idx="35">
                  <c:v>8.1139914687990657</c:v>
                </c:pt>
                <c:pt idx="36">
                  <c:v>8.4027918153110104</c:v>
                </c:pt>
                <c:pt idx="37">
                  <c:v>8.5667011511494735</c:v>
                </c:pt>
                <c:pt idx="38">
                  <c:v>8.4925741359537454</c:v>
                </c:pt>
                <c:pt idx="39">
                  <c:v>8.926352721739093</c:v>
                </c:pt>
                <c:pt idx="40">
                  <c:v>9.0036780446032108</c:v>
                </c:pt>
                <c:pt idx="41">
                  <c:v>9.0354487236656542</c:v>
                </c:pt>
                <c:pt idx="42">
                  <c:v>8.9324262963485843</c:v>
                </c:pt>
                <c:pt idx="43">
                  <c:v>8.7075411166883452</c:v>
                </c:pt>
                <c:pt idx="44">
                  <c:v>8.9283102174845101</c:v>
                </c:pt>
                <c:pt idx="45">
                  <c:v>9.1481730727729431</c:v>
                </c:pt>
                <c:pt idx="46">
                  <c:v>9.1897190320730608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99A-4EF0-846C-354073EE6711}"/>
            </c:ext>
          </c:extLst>
        </c:ser>
        <c:ser>
          <c:idx val="5"/>
          <c:order val="5"/>
          <c:tx>
            <c:strRef>
              <c:f>Chart!$G$1</c:f>
              <c:strCache>
                <c:ptCount val="1"/>
                <c:pt idx="0">
                  <c:v>INE 2</c:v>
                </c:pt>
              </c:strCache>
            </c:strRef>
          </c:tx>
          <c:spPr>
            <a:ln>
              <a:solidFill>
                <a:srgbClr val="17E88F"/>
              </a:solidFill>
            </a:ln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7E-499D-819B-9B07148FFFD9}"/>
                </c:ext>
              </c:extLst>
            </c:dLbl>
            <c:dLbl>
              <c:idx val="4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7E-499D-819B-9B07148FFF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17E88F"/>
                    </a:solidFill>
                    <a:latin typeface="+mn-lt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Chart!$A$2:$A$48</c:f>
              <c:numCache>
                <c:formatCode>General</c:formatCode>
                <c:ptCount val="47"/>
                <c:pt idx="0">
                  <c:v>2012</c:v>
                </c:pt>
                <c:pt idx="1">
                  <c:v>2012.25</c:v>
                </c:pt>
                <c:pt idx="2">
                  <c:v>2012.5</c:v>
                </c:pt>
                <c:pt idx="3">
                  <c:v>2012.75</c:v>
                </c:pt>
                <c:pt idx="4">
                  <c:v>2013</c:v>
                </c:pt>
                <c:pt idx="5">
                  <c:v>2013.25</c:v>
                </c:pt>
                <c:pt idx="6">
                  <c:v>2013.5</c:v>
                </c:pt>
                <c:pt idx="7">
                  <c:v>2013.75</c:v>
                </c:pt>
                <c:pt idx="8">
                  <c:v>2014</c:v>
                </c:pt>
                <c:pt idx="9">
                  <c:v>2014.25</c:v>
                </c:pt>
                <c:pt idx="10">
                  <c:v>2014.5</c:v>
                </c:pt>
                <c:pt idx="11">
                  <c:v>2014.75</c:v>
                </c:pt>
                <c:pt idx="12">
                  <c:v>2015</c:v>
                </c:pt>
                <c:pt idx="13">
                  <c:v>2015.25</c:v>
                </c:pt>
                <c:pt idx="14">
                  <c:v>2015.5</c:v>
                </c:pt>
                <c:pt idx="15">
                  <c:v>2015.75</c:v>
                </c:pt>
                <c:pt idx="16">
                  <c:v>2016</c:v>
                </c:pt>
                <c:pt idx="17">
                  <c:v>2016.25</c:v>
                </c:pt>
                <c:pt idx="18">
                  <c:v>2016.5</c:v>
                </c:pt>
                <c:pt idx="19">
                  <c:v>2016.75</c:v>
                </c:pt>
                <c:pt idx="20">
                  <c:v>2017</c:v>
                </c:pt>
                <c:pt idx="21">
                  <c:v>2017.25</c:v>
                </c:pt>
                <c:pt idx="22">
                  <c:v>2017.5</c:v>
                </c:pt>
                <c:pt idx="23">
                  <c:v>2017.75</c:v>
                </c:pt>
                <c:pt idx="24">
                  <c:v>2018</c:v>
                </c:pt>
                <c:pt idx="25">
                  <c:v>2018.25</c:v>
                </c:pt>
                <c:pt idx="26">
                  <c:v>2018.5</c:v>
                </c:pt>
                <c:pt idx="27">
                  <c:v>2018.75</c:v>
                </c:pt>
                <c:pt idx="28">
                  <c:v>2019</c:v>
                </c:pt>
                <c:pt idx="29">
                  <c:v>2019.25</c:v>
                </c:pt>
                <c:pt idx="30">
                  <c:v>2019.5</c:v>
                </c:pt>
                <c:pt idx="31">
                  <c:v>2019.75</c:v>
                </c:pt>
                <c:pt idx="32">
                  <c:v>2020</c:v>
                </c:pt>
                <c:pt idx="33">
                  <c:v>2020.25</c:v>
                </c:pt>
                <c:pt idx="34">
                  <c:v>2020.5</c:v>
                </c:pt>
                <c:pt idx="35">
                  <c:v>2020.75</c:v>
                </c:pt>
                <c:pt idx="36">
                  <c:v>2021</c:v>
                </c:pt>
                <c:pt idx="37">
                  <c:v>2021.25</c:v>
                </c:pt>
                <c:pt idx="38">
                  <c:v>2021.5</c:v>
                </c:pt>
                <c:pt idx="39">
                  <c:v>2021.75</c:v>
                </c:pt>
                <c:pt idx="40">
                  <c:v>2022</c:v>
                </c:pt>
                <c:pt idx="41">
                  <c:v>2022.25</c:v>
                </c:pt>
                <c:pt idx="42">
                  <c:v>2022.5</c:v>
                </c:pt>
                <c:pt idx="43">
                  <c:v>2022.75</c:v>
                </c:pt>
                <c:pt idx="44">
                  <c:v>2023</c:v>
                </c:pt>
                <c:pt idx="45">
                  <c:v>2023.25</c:v>
                </c:pt>
                <c:pt idx="46">
                  <c:v>2023.5</c:v>
                </c:pt>
              </c:numCache>
            </c:numRef>
          </c:xVal>
          <c:yVal>
            <c:numRef>
              <c:f>Chart!$G$2:$G$46</c:f>
              <c:numCache>
                <c:formatCode>_-* #\ ##0.0_-;\-* #\ ##0.0_-;_-* "-"??_-;_-@_-</c:formatCode>
                <c:ptCount val="45"/>
                <c:pt idx="0">
                  <c:v>5.5199039532460681</c:v>
                </c:pt>
                <c:pt idx="1">
                  <c:v>5.2801743024561256</c:v>
                </c:pt>
                <c:pt idx="2">
                  <c:v>5.0937442110674729</c:v>
                </c:pt>
                <c:pt idx="3">
                  <c:v>5.3086888513179336</c:v>
                </c:pt>
                <c:pt idx="4">
                  <c:v>5.0087302513489931</c:v>
                </c:pt>
                <c:pt idx="5">
                  <c:v>5.099037703638408</c:v>
                </c:pt>
                <c:pt idx="6">
                  <c:v>5.3601213288029586</c:v>
                </c:pt>
                <c:pt idx="7">
                  <c:v>5.699710209275441</c:v>
                </c:pt>
                <c:pt idx="8">
                  <c:v>5.8630299869018891</c:v>
                </c:pt>
                <c:pt idx="9">
                  <c:v>6.0321335034786863</c:v>
                </c:pt>
                <c:pt idx="10">
                  <c:v>5.775112749931445</c:v>
                </c:pt>
                <c:pt idx="11">
                  <c:v>5.8662459393690973</c:v>
                </c:pt>
                <c:pt idx="12">
                  <c:v>6.0571565841447672</c:v>
                </c:pt>
                <c:pt idx="13">
                  <c:v>6.005251599567746</c:v>
                </c:pt>
                <c:pt idx="14">
                  <c:v>5.8086713047005691</c:v>
                </c:pt>
                <c:pt idx="15">
                  <c:v>5.9942766273215033</c:v>
                </c:pt>
                <c:pt idx="16">
                  <c:v>5.8731445077429196</c:v>
                </c:pt>
                <c:pt idx="17">
                  <c:v>5.8994122043420338</c:v>
                </c:pt>
                <c:pt idx="18">
                  <c:v>5.7817339128909824</c:v>
                </c:pt>
                <c:pt idx="19">
                  <c:v>5.9235866574726153</c:v>
                </c:pt>
                <c:pt idx="20">
                  <c:v>6.065823593026086</c:v>
                </c:pt>
                <c:pt idx="21">
                  <c:v>6.1019658808795345</c:v>
                </c:pt>
                <c:pt idx="22">
                  <c:v>6.1777199112047194</c:v>
                </c:pt>
                <c:pt idx="23">
                  <c:v>6.4010124169052585</c:v>
                </c:pt>
                <c:pt idx="24">
                  <c:v>6.3318238555545872</c:v>
                </c:pt>
                <c:pt idx="25">
                  <c:v>6.3527508602201523</c:v>
                </c:pt>
                <c:pt idx="26">
                  <c:v>6.4341860672369462</c:v>
                </c:pt>
                <c:pt idx="27">
                  <c:v>6.2331010891845677</c:v>
                </c:pt>
                <c:pt idx="28">
                  <c:v>6.2442377389053636</c:v>
                </c:pt>
                <c:pt idx="29">
                  <c:v>6.4532818244075383</c:v>
                </c:pt>
                <c:pt idx="30">
                  <c:v>6.415561954402472</c:v>
                </c:pt>
                <c:pt idx="31">
                  <c:v>6.4208209675014807</c:v>
                </c:pt>
                <c:pt idx="32">
                  <c:v>6.8808536079614946</c:v>
                </c:pt>
                <c:pt idx="33">
                  <c:v>6.6834794447668324</c:v>
                </c:pt>
                <c:pt idx="34">
                  <c:v>6.5371014265485226</c:v>
                </c:pt>
                <c:pt idx="35">
                  <c:v>6.5953414441623135</c:v>
                </c:pt>
                <c:pt idx="36">
                  <c:v>6.6521289109451907</c:v>
                </c:pt>
                <c:pt idx="37">
                  <c:v>6.7389747435925846</c:v>
                </c:pt>
                <c:pt idx="38">
                  <c:v>6.8836259275508151</c:v>
                </c:pt>
                <c:pt idx="39">
                  <c:v>7.1954637351466761</c:v>
                </c:pt>
                <c:pt idx="40">
                  <c:v>7.2218172271385583</c:v>
                </c:pt>
                <c:pt idx="41">
                  <c:v>7.2470720203198065</c:v>
                </c:pt>
                <c:pt idx="42">
                  <c:v>7.3078694658145986</c:v>
                </c:pt>
                <c:pt idx="43">
                  <c:v>7.1790529131874212</c:v>
                </c:pt>
                <c:pt idx="44">
                  <c:v>7.1512080336600459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F7E-499D-819B-9B07148FF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4"/>
        <c:axId val="209473455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Chart!$C$1</c15:sqref>
                        </c15:formulaRef>
                      </c:ext>
                    </c:extLst>
                    <c:strCache>
                      <c:ptCount val="1"/>
                      <c:pt idx="0">
                        <c:v>CI (2)</c:v>
                      </c:pt>
                    </c:strCache>
                  </c:strRef>
                </c:tx>
                <c:spPr>
                  <a:ln w="19050">
                    <a:solidFill>
                      <a:schemeClr val="accent6">
                        <a:lumMod val="75000"/>
                        <a:lumOff val="25000"/>
                      </a:schemeClr>
                    </a:solidFill>
                    <a:prstDash val="sysDash"/>
                  </a:ln>
                </c:spPr>
                <c:marker>
                  <c:symbol val="none"/>
                </c:marker>
                <c:dLbls>
                  <c:dLbl>
                    <c:idx val="0"/>
                    <c:dLblPos val="l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F-3468-4A38-8D1B-B29DF93C9E3D}"/>
                      </c:ext>
                    </c:extLst>
                  </c:dLbl>
                  <c:dLbl>
                    <c:idx val="11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B-3468-4A38-8D1B-B29DF93C9E3D}"/>
                      </c:ext>
                    </c:extLst>
                  </c:dLbl>
                  <c:dLbl>
                    <c:idx val="28"/>
                    <c:layout>
                      <c:manualLayout>
                        <c:x val="-0.12646083697072394"/>
                        <c:y val="-5.4829763663453054E-17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2-6486-4870-9288-3BEF7EEB1650}"/>
                      </c:ext>
                    </c:extLst>
                  </c:dLbl>
                  <c:dLbl>
                    <c:idx val="46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1-6486-4870-9288-3BEF7EEB1650}"/>
                      </c:ext>
                    </c:extLst>
                  </c:dLbl>
                  <c:numFmt formatCode="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+mn-lt"/>
                        </a:defRPr>
                      </a:pPr>
                      <a:endParaRPr lang="pt-PT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Chart!$A$2:$A$48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2012</c:v>
                      </c:pt>
                      <c:pt idx="1">
                        <c:v>2012.25</c:v>
                      </c:pt>
                      <c:pt idx="2">
                        <c:v>2012.5</c:v>
                      </c:pt>
                      <c:pt idx="3">
                        <c:v>2012.75</c:v>
                      </c:pt>
                      <c:pt idx="4">
                        <c:v>2013</c:v>
                      </c:pt>
                      <c:pt idx="5">
                        <c:v>2013.25</c:v>
                      </c:pt>
                      <c:pt idx="6">
                        <c:v>2013.5</c:v>
                      </c:pt>
                      <c:pt idx="7">
                        <c:v>2013.75</c:v>
                      </c:pt>
                      <c:pt idx="8">
                        <c:v>2014</c:v>
                      </c:pt>
                      <c:pt idx="9">
                        <c:v>2014.25</c:v>
                      </c:pt>
                      <c:pt idx="10">
                        <c:v>2014.5</c:v>
                      </c:pt>
                      <c:pt idx="11">
                        <c:v>2014.75</c:v>
                      </c:pt>
                      <c:pt idx="12">
                        <c:v>2015</c:v>
                      </c:pt>
                      <c:pt idx="13">
                        <c:v>2015.25</c:v>
                      </c:pt>
                      <c:pt idx="14">
                        <c:v>2015.5</c:v>
                      </c:pt>
                      <c:pt idx="15">
                        <c:v>2015.75</c:v>
                      </c:pt>
                      <c:pt idx="16">
                        <c:v>2016</c:v>
                      </c:pt>
                      <c:pt idx="17">
                        <c:v>2016.25</c:v>
                      </c:pt>
                      <c:pt idx="18">
                        <c:v>2016.5</c:v>
                      </c:pt>
                      <c:pt idx="19">
                        <c:v>2016.75</c:v>
                      </c:pt>
                      <c:pt idx="20">
                        <c:v>2017</c:v>
                      </c:pt>
                      <c:pt idx="21">
                        <c:v>2017.25</c:v>
                      </c:pt>
                      <c:pt idx="22">
                        <c:v>2017.5</c:v>
                      </c:pt>
                      <c:pt idx="23">
                        <c:v>2017.75</c:v>
                      </c:pt>
                      <c:pt idx="24">
                        <c:v>2018</c:v>
                      </c:pt>
                      <c:pt idx="25">
                        <c:v>2018.25</c:v>
                      </c:pt>
                      <c:pt idx="26">
                        <c:v>2018.5</c:v>
                      </c:pt>
                      <c:pt idx="27">
                        <c:v>2018.75</c:v>
                      </c:pt>
                      <c:pt idx="28">
                        <c:v>2019</c:v>
                      </c:pt>
                      <c:pt idx="29">
                        <c:v>2019.25</c:v>
                      </c:pt>
                      <c:pt idx="30">
                        <c:v>2019.5</c:v>
                      </c:pt>
                      <c:pt idx="31">
                        <c:v>2019.75</c:v>
                      </c:pt>
                      <c:pt idx="32">
                        <c:v>2020</c:v>
                      </c:pt>
                      <c:pt idx="33">
                        <c:v>2020.25</c:v>
                      </c:pt>
                      <c:pt idx="34">
                        <c:v>2020.5</c:v>
                      </c:pt>
                      <c:pt idx="35">
                        <c:v>2020.75</c:v>
                      </c:pt>
                      <c:pt idx="36">
                        <c:v>2021</c:v>
                      </c:pt>
                      <c:pt idx="37">
                        <c:v>2021.25</c:v>
                      </c:pt>
                      <c:pt idx="38">
                        <c:v>2021.5</c:v>
                      </c:pt>
                      <c:pt idx="39">
                        <c:v>2021.75</c:v>
                      </c:pt>
                      <c:pt idx="40">
                        <c:v>2022</c:v>
                      </c:pt>
                      <c:pt idx="41">
                        <c:v>2022.25</c:v>
                      </c:pt>
                      <c:pt idx="42">
                        <c:v>2022.5</c:v>
                      </c:pt>
                      <c:pt idx="43">
                        <c:v>2022.75</c:v>
                      </c:pt>
                      <c:pt idx="44">
                        <c:v>2023</c:v>
                      </c:pt>
                      <c:pt idx="45">
                        <c:v>2023.25</c:v>
                      </c:pt>
                      <c:pt idx="46">
                        <c:v>2023.5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Chart!$C$2:$C$48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28" formatCode="_(* #,##0.00_);_(* \(#,##0.00\);_(* &quot;-&quot;??_);_(@_)">
                        <c:v>9.0875611927745243</c:v>
                      </c:pt>
                      <c:pt idx="29" formatCode="_(* #,##0.00_);_(* \(#,##0.00\);_(* &quot;-&quot;??_);_(@_)">
                        <c:v>9.6397072131207775</c:v>
                      </c:pt>
                      <c:pt idx="30" formatCode="_(* #,##0.00_);_(* \(#,##0.00\);_(* &quot;-&quot;??_);_(@_)">
                        <c:v>9.294734672621372</c:v>
                      </c:pt>
                      <c:pt idx="31" formatCode="_(* #,##0.00_);_(* \(#,##0.00\);_(* &quot;-&quot;??_);_(@_)">
                        <c:v>9.5277267093918852</c:v>
                      </c:pt>
                      <c:pt idx="32" formatCode="_(* #,##0.00_);_(* \(#,##0.00\);_(* &quot;-&quot;??_);_(@_)">
                        <c:v>10.180630347978909</c:v>
                      </c:pt>
                      <c:pt idx="33" formatCode="_(* #,##0.00_);_(* \(#,##0.00\);_(* &quot;-&quot;??_);_(@_)">
                        <c:v>9.1577790197985198</c:v>
                      </c:pt>
                      <c:pt idx="34" formatCode="_(* #,##0.00_);_(* \(#,##0.00\);_(* &quot;-&quot;??_);_(@_)">
                        <c:v>9.5170154664088304</c:v>
                      </c:pt>
                      <c:pt idx="35" formatCode="_(* #,##0.00_);_(* \(#,##0.00\);_(* &quot;-&quot;??_);_(@_)">
                        <c:v>9.7257464149577562</c:v>
                      </c:pt>
                      <c:pt idx="36" formatCode="_(* #,##0.00_);_(* \(#,##0.00\);_(* &quot;-&quot;??_);_(@_)">
                        <c:v>10.036247258848148</c:v>
                      </c:pt>
                      <c:pt idx="37" formatCode="_(* #,##0.00_);_(* \(#,##0.00\);_(* &quot;-&quot;??_);_(@_)">
                        <c:v>10.694535969514703</c:v>
                      </c:pt>
                      <c:pt idx="38" formatCode="_(* #,##0.00_);_(* \(#,##0.00\);_(* &quot;-&quot;??_);_(@_)">
                        <c:v>10.651746069957769</c:v>
                      </c:pt>
                      <c:pt idx="39" formatCode="_(* #,##0.00_);_(* \(#,##0.00\);_(* &quot;-&quot;??_);_(@_)">
                        <c:v>11.576978489902814</c:v>
                      </c:pt>
                      <c:pt idx="40" formatCode="_(* #,##0.00_);_(* \(#,##0.00\);_(* &quot;-&quot;??_);_(@_)">
                        <c:v>11.370975770676916</c:v>
                      </c:pt>
                      <c:pt idx="41" formatCode="_(* #,##0.00_);_(* \(#,##0.00\);_(* &quot;-&quot;??_);_(@_)">
                        <c:v>11.4263423422467</c:v>
                      </c:pt>
                      <c:pt idx="42" formatCode="_(* #,##0.00_);_(* \(#,##0.00\);_(* &quot;-&quot;??_);_(@_)">
                        <c:v>11.416142078419506</c:v>
                      </c:pt>
                      <c:pt idx="43" formatCode="_(* #,##0.00_);_(* \(#,##0.00\);_(* &quot;-&quot;??_);_(@_)">
                        <c:v>11.411036115623892</c:v>
                      </c:pt>
                      <c:pt idx="44" formatCode="_(* #,##0.00_);_(* \(#,##0.00\);_(* &quot;-&quot;??_);_(@_)">
                        <c:v>11.663632670458934</c:v>
                      </c:pt>
                      <c:pt idx="45" formatCode="_(* #,##0.00_);_(* \(#,##0.00\);_(* &quot;-&quot;??_);_(@_)">
                        <c:v>11.793278070069407</c:v>
                      </c:pt>
                      <c:pt idx="46" formatCode="_(* #,##0.00_);_(* \(#,##0.00\);_(* &quot;-&quot;??_);_(@_)">
                        <c:v>11.438195997669744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3468-4A38-8D1B-B29DF93C9E3D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Chart!$D$1</c15:sqref>
                        </c15:formulaRef>
                      </c:ext>
                    </c:extLst>
                    <c:strCache>
                      <c:ptCount val="1"/>
                      <c:pt idx="0">
                        <c:v>CI (1)</c:v>
                      </c:pt>
                    </c:strCache>
                  </c:strRef>
                </c:tx>
                <c:spPr>
                  <a:ln w="19050">
                    <a:solidFill>
                      <a:schemeClr val="accent6">
                        <a:lumMod val="75000"/>
                        <a:lumOff val="25000"/>
                      </a:schemeClr>
                    </a:solidFill>
                  </a:ln>
                </c:spPr>
                <c:marker>
                  <c:symbol val="none"/>
                </c:marker>
                <c:dLbls>
                  <c:dLbl>
                    <c:idx val="0"/>
                    <c:dLblPos val="l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0-3468-4A38-8D1B-B29DF93C9E3D}"/>
                      </c:ext>
                    </c:extLst>
                  </c:dLbl>
                  <c:dLbl>
                    <c:idx val="46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0-A4CC-4B7F-A2F5-6720511C03F8}"/>
                      </c:ext>
                    </c:extLst>
                  </c:dLbl>
                  <c:numFmt formatCode="#,##0.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  <a:latin typeface="+mn-lt"/>
                        </a:defRPr>
                      </a:pPr>
                      <a:endParaRPr lang="pt-PT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Chart!$A$2:$A$48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2012</c:v>
                      </c:pt>
                      <c:pt idx="1">
                        <c:v>2012.25</c:v>
                      </c:pt>
                      <c:pt idx="2">
                        <c:v>2012.5</c:v>
                      </c:pt>
                      <c:pt idx="3">
                        <c:v>2012.75</c:v>
                      </c:pt>
                      <c:pt idx="4">
                        <c:v>2013</c:v>
                      </c:pt>
                      <c:pt idx="5">
                        <c:v>2013.25</c:v>
                      </c:pt>
                      <c:pt idx="6">
                        <c:v>2013.5</c:v>
                      </c:pt>
                      <c:pt idx="7">
                        <c:v>2013.75</c:v>
                      </c:pt>
                      <c:pt idx="8">
                        <c:v>2014</c:v>
                      </c:pt>
                      <c:pt idx="9">
                        <c:v>2014.25</c:v>
                      </c:pt>
                      <c:pt idx="10">
                        <c:v>2014.5</c:v>
                      </c:pt>
                      <c:pt idx="11">
                        <c:v>2014.75</c:v>
                      </c:pt>
                      <c:pt idx="12">
                        <c:v>2015</c:v>
                      </c:pt>
                      <c:pt idx="13">
                        <c:v>2015.25</c:v>
                      </c:pt>
                      <c:pt idx="14">
                        <c:v>2015.5</c:v>
                      </c:pt>
                      <c:pt idx="15">
                        <c:v>2015.75</c:v>
                      </c:pt>
                      <c:pt idx="16">
                        <c:v>2016</c:v>
                      </c:pt>
                      <c:pt idx="17">
                        <c:v>2016.25</c:v>
                      </c:pt>
                      <c:pt idx="18">
                        <c:v>2016.5</c:v>
                      </c:pt>
                      <c:pt idx="19">
                        <c:v>2016.75</c:v>
                      </c:pt>
                      <c:pt idx="20">
                        <c:v>2017</c:v>
                      </c:pt>
                      <c:pt idx="21">
                        <c:v>2017.25</c:v>
                      </c:pt>
                      <c:pt idx="22">
                        <c:v>2017.5</c:v>
                      </c:pt>
                      <c:pt idx="23">
                        <c:v>2017.75</c:v>
                      </c:pt>
                      <c:pt idx="24">
                        <c:v>2018</c:v>
                      </c:pt>
                      <c:pt idx="25">
                        <c:v>2018.25</c:v>
                      </c:pt>
                      <c:pt idx="26">
                        <c:v>2018.5</c:v>
                      </c:pt>
                      <c:pt idx="27">
                        <c:v>2018.75</c:v>
                      </c:pt>
                      <c:pt idx="28">
                        <c:v>2019</c:v>
                      </c:pt>
                      <c:pt idx="29">
                        <c:v>2019.25</c:v>
                      </c:pt>
                      <c:pt idx="30">
                        <c:v>2019.5</c:v>
                      </c:pt>
                      <c:pt idx="31">
                        <c:v>2019.75</c:v>
                      </c:pt>
                      <c:pt idx="32">
                        <c:v>2020</c:v>
                      </c:pt>
                      <c:pt idx="33">
                        <c:v>2020.25</c:v>
                      </c:pt>
                      <c:pt idx="34">
                        <c:v>2020.5</c:v>
                      </c:pt>
                      <c:pt idx="35">
                        <c:v>2020.75</c:v>
                      </c:pt>
                      <c:pt idx="36">
                        <c:v>2021</c:v>
                      </c:pt>
                      <c:pt idx="37">
                        <c:v>2021.25</c:v>
                      </c:pt>
                      <c:pt idx="38">
                        <c:v>2021.5</c:v>
                      </c:pt>
                      <c:pt idx="39">
                        <c:v>2021.75</c:v>
                      </c:pt>
                      <c:pt idx="40">
                        <c:v>2022</c:v>
                      </c:pt>
                      <c:pt idx="41">
                        <c:v>2022.25</c:v>
                      </c:pt>
                      <c:pt idx="42">
                        <c:v>2022.5</c:v>
                      </c:pt>
                      <c:pt idx="43">
                        <c:v>2022.75</c:v>
                      </c:pt>
                      <c:pt idx="44">
                        <c:v>2023</c:v>
                      </c:pt>
                      <c:pt idx="45">
                        <c:v>2023.25</c:v>
                      </c:pt>
                      <c:pt idx="46">
                        <c:v>2023.5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Chart!$D$2:$D$48</c15:sqref>
                        </c15:formulaRef>
                      </c:ext>
                    </c:extLst>
                    <c:numCache>
                      <c:formatCode>_-* #\ ##0.0_-;\-* #\ ##0.0_-;_-* "-"??_-;_-@_-</c:formatCode>
                      <c:ptCount val="47"/>
                      <c:pt idx="0">
                        <c:v>8.018033888758124</c:v>
                      </c:pt>
                      <c:pt idx="1">
                        <c:v>7.7247273667062091</c:v>
                      </c:pt>
                      <c:pt idx="2">
                        <c:v>7.8048809389415705</c:v>
                      </c:pt>
                      <c:pt idx="3">
                        <c:v>7.6945274242011603</c:v>
                      </c:pt>
                      <c:pt idx="4">
                        <c:v>7.2691708606706174</c:v>
                      </c:pt>
                      <c:pt idx="5">
                        <c:v>7.2024257397473761</c:v>
                      </c:pt>
                      <c:pt idx="6">
                        <c:v>7.930111576781437</c:v>
                      </c:pt>
                      <c:pt idx="7">
                        <c:v>8.2802348789008455</c:v>
                      </c:pt>
                      <c:pt idx="8">
                        <c:v>8.3830922633596128</c:v>
                      </c:pt>
                      <c:pt idx="9">
                        <c:v>8.3348883494475867</c:v>
                      </c:pt>
                      <c:pt idx="10">
                        <c:v>8.2408520309742173</c:v>
                      </c:pt>
                      <c:pt idx="11">
                        <c:v>7.6995065880388855</c:v>
                      </c:pt>
                      <c:pt idx="12">
                        <c:v>7.5069858562220242</c:v>
                      </c:pt>
                      <c:pt idx="13">
                        <c:v>7.467025649259929</c:v>
                      </c:pt>
                      <c:pt idx="14">
                        <c:v>7.5158423172169639</c:v>
                      </c:pt>
                      <c:pt idx="15">
                        <c:v>7.557785961902411</c:v>
                      </c:pt>
                      <c:pt idx="16">
                        <c:v>7.2981685256185118</c:v>
                      </c:pt>
                      <c:pt idx="17">
                        <c:v>7.2791702421878854</c:v>
                      </c:pt>
                      <c:pt idx="18">
                        <c:v>7.3735361307099918</c:v>
                      </c:pt>
                      <c:pt idx="19">
                        <c:v>7.5102272376815664</c:v>
                      </c:pt>
                      <c:pt idx="20">
                        <c:v>7.3950967837099189</c:v>
                      </c:pt>
                      <c:pt idx="21">
                        <c:v>8.0110413508502383</c:v>
                      </c:pt>
                      <c:pt idx="22">
                        <c:v>8.0321496681551547</c:v>
                      </c:pt>
                      <c:pt idx="23">
                        <c:v>8.5433831209065829</c:v>
                      </c:pt>
                      <c:pt idx="24">
                        <c:v>8.4893415227946409</c:v>
                      </c:pt>
                      <c:pt idx="25">
                        <c:v>8.2496466018931898</c:v>
                      </c:pt>
                      <c:pt idx="26">
                        <c:v>8.6374040968162475</c:v>
                      </c:pt>
                      <c:pt idx="27">
                        <c:v>7.7457115096150773</c:v>
                      </c:pt>
                      <c:pt idx="28">
                        <c:v>8.3544163873573218</c:v>
                      </c:pt>
                      <c:pt idx="29">
                        <c:v>8.7034723361774819</c:v>
                      </c:pt>
                      <c:pt idx="30">
                        <c:v>8.562080992972966</c:v>
                      </c:pt>
                      <c:pt idx="31">
                        <c:v>8.9668045039370323</c:v>
                      </c:pt>
                      <c:pt idx="32">
                        <c:v>9.5083168534485516</c:v>
                      </c:pt>
                      <c:pt idx="33">
                        <c:v>8.8607033919375038</c:v>
                      </c:pt>
                      <c:pt idx="34">
                        <c:v>8.928280997686608</c:v>
                      </c:pt>
                      <c:pt idx="35">
                        <c:v>9.1130412151682254</c:v>
                      </c:pt>
                      <c:pt idx="36">
                        <c:v>9.4355739422887712</c:v>
                      </c:pt>
                      <c:pt idx="37">
                        <c:v>9.975334374219532</c:v>
                      </c:pt>
                      <c:pt idx="38">
                        <c:v>9.8974190775963446</c:v>
                      </c:pt>
                      <c:pt idx="39">
                        <c:v>10.823509912906303</c:v>
                      </c:pt>
                      <c:pt idx="40">
                        <c:v>10.672905274015436</c:v>
                      </c:pt>
                      <c:pt idx="41">
                        <c:v>10.80901713927355</c:v>
                      </c:pt>
                      <c:pt idx="42">
                        <c:v>10.663518021839263</c:v>
                      </c:pt>
                      <c:pt idx="43">
                        <c:v>10.495244723471448</c:v>
                      </c:pt>
                      <c:pt idx="44">
                        <c:v>10.833722402851912</c:v>
                      </c:pt>
                      <c:pt idx="45">
                        <c:v>10.906284514845501</c:v>
                      </c:pt>
                      <c:pt idx="46">
                        <c:v>10.562676087691058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468-4A38-8D1B-B29DF93C9E3D}"/>
                  </c:ext>
                </c:extLst>
              </c15:ser>
            </c15:filteredScatterSeries>
            <c15:filteredScatterSeries>
              <c15:ser>
                <c:idx val="4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Chart!$B$1</c15:sqref>
                        </c15:formulaRef>
                      </c:ext>
                    </c:extLst>
                    <c:strCache>
                      <c:ptCount val="1"/>
                      <c:pt idx="0">
                        <c:v>INE</c:v>
                      </c:pt>
                    </c:strCache>
                  </c:strRef>
                </c:tx>
                <c:spPr>
                  <a:ln w="19050">
                    <a:noFill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Chart!$A$2:$A$48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2012</c:v>
                      </c:pt>
                      <c:pt idx="1">
                        <c:v>2012.25</c:v>
                      </c:pt>
                      <c:pt idx="2">
                        <c:v>2012.5</c:v>
                      </c:pt>
                      <c:pt idx="3">
                        <c:v>2012.75</c:v>
                      </c:pt>
                      <c:pt idx="4">
                        <c:v>2013</c:v>
                      </c:pt>
                      <c:pt idx="5">
                        <c:v>2013.25</c:v>
                      </c:pt>
                      <c:pt idx="6">
                        <c:v>2013.5</c:v>
                      </c:pt>
                      <c:pt idx="7">
                        <c:v>2013.75</c:v>
                      </c:pt>
                      <c:pt idx="8">
                        <c:v>2014</c:v>
                      </c:pt>
                      <c:pt idx="9">
                        <c:v>2014.25</c:v>
                      </c:pt>
                      <c:pt idx="10">
                        <c:v>2014.5</c:v>
                      </c:pt>
                      <c:pt idx="11">
                        <c:v>2014.75</c:v>
                      </c:pt>
                      <c:pt idx="12">
                        <c:v>2015</c:v>
                      </c:pt>
                      <c:pt idx="13">
                        <c:v>2015.25</c:v>
                      </c:pt>
                      <c:pt idx="14">
                        <c:v>2015.5</c:v>
                      </c:pt>
                      <c:pt idx="15">
                        <c:v>2015.75</c:v>
                      </c:pt>
                      <c:pt idx="16">
                        <c:v>2016</c:v>
                      </c:pt>
                      <c:pt idx="17">
                        <c:v>2016.25</c:v>
                      </c:pt>
                      <c:pt idx="18">
                        <c:v>2016.5</c:v>
                      </c:pt>
                      <c:pt idx="19">
                        <c:v>2016.75</c:v>
                      </c:pt>
                      <c:pt idx="20">
                        <c:v>2017</c:v>
                      </c:pt>
                      <c:pt idx="21">
                        <c:v>2017.25</c:v>
                      </c:pt>
                      <c:pt idx="22">
                        <c:v>2017.5</c:v>
                      </c:pt>
                      <c:pt idx="23">
                        <c:v>2017.75</c:v>
                      </c:pt>
                      <c:pt idx="24">
                        <c:v>2018</c:v>
                      </c:pt>
                      <c:pt idx="25">
                        <c:v>2018.25</c:v>
                      </c:pt>
                      <c:pt idx="26">
                        <c:v>2018.5</c:v>
                      </c:pt>
                      <c:pt idx="27">
                        <c:v>2018.75</c:v>
                      </c:pt>
                      <c:pt idx="28">
                        <c:v>2019</c:v>
                      </c:pt>
                      <c:pt idx="29">
                        <c:v>2019.25</c:v>
                      </c:pt>
                      <c:pt idx="30">
                        <c:v>2019.5</c:v>
                      </c:pt>
                      <c:pt idx="31">
                        <c:v>2019.75</c:v>
                      </c:pt>
                      <c:pt idx="32">
                        <c:v>2020</c:v>
                      </c:pt>
                      <c:pt idx="33">
                        <c:v>2020.25</c:v>
                      </c:pt>
                      <c:pt idx="34">
                        <c:v>2020.5</c:v>
                      </c:pt>
                      <c:pt idx="35">
                        <c:v>2020.75</c:v>
                      </c:pt>
                      <c:pt idx="36">
                        <c:v>2021</c:v>
                      </c:pt>
                      <c:pt idx="37">
                        <c:v>2021.25</c:v>
                      </c:pt>
                      <c:pt idx="38">
                        <c:v>2021.5</c:v>
                      </c:pt>
                      <c:pt idx="39">
                        <c:v>2021.75</c:v>
                      </c:pt>
                      <c:pt idx="40">
                        <c:v>2022</c:v>
                      </c:pt>
                      <c:pt idx="41">
                        <c:v>2022.25</c:v>
                      </c:pt>
                      <c:pt idx="42">
                        <c:v>2022.5</c:v>
                      </c:pt>
                      <c:pt idx="43">
                        <c:v>2022.75</c:v>
                      </c:pt>
                      <c:pt idx="44">
                        <c:v>2023</c:v>
                      </c:pt>
                      <c:pt idx="45">
                        <c:v>2023.25</c:v>
                      </c:pt>
                      <c:pt idx="46">
                        <c:v>2023.5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Chart!$B$2:$B$48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47"/>
                      <c:pt idx="0">
                        <c:v>6.7537624612578293</c:v>
                      </c:pt>
                      <c:pt idx="1">
                        <c:v>6.4740058577090096</c:v>
                      </c:pt>
                      <c:pt idx="2">
                        <c:v>6.1903907407225978</c:v>
                      </c:pt>
                      <c:pt idx="3">
                        <c:v>6.4653527107151492</c:v>
                      </c:pt>
                      <c:pt idx="4">
                        <c:v>6.1787657468281525</c:v>
                      </c:pt>
                      <c:pt idx="5">
                        <c:v>6.2907885575596545</c:v>
                      </c:pt>
                      <c:pt idx="6">
                        <c:v>6.6440169286748603</c:v>
                      </c:pt>
                      <c:pt idx="7">
                        <c:v>7.0657728706829639</c:v>
                      </c:pt>
                      <c:pt idx="8">
                        <c:v>7.235511619876692</c:v>
                      </c:pt>
                      <c:pt idx="9">
                        <c:v>7.433504598254193</c:v>
                      </c:pt>
                      <c:pt idx="10">
                        <c:v>7.1065623957834303</c:v>
                      </c:pt>
                      <c:pt idx="11">
                        <c:v>7.208363898146116</c:v>
                      </c:pt>
                      <c:pt idx="12">
                        <c:v>7.4323038948572799</c:v>
                      </c:pt>
                      <c:pt idx="13">
                        <c:v>7.3858047700623146</c:v>
                      </c:pt>
                      <c:pt idx="14">
                        <c:v>7.1276257626646062</c:v>
                      </c:pt>
                      <c:pt idx="15">
                        <c:v>7.3724868205538376</c:v>
                      </c:pt>
                      <c:pt idx="16">
                        <c:v>7.2734860741256018</c:v>
                      </c:pt>
                      <c:pt idx="17">
                        <c:v>7.3058440091946482</c:v>
                      </c:pt>
                      <c:pt idx="18">
                        <c:v>7.1167068908208755</c:v>
                      </c:pt>
                      <c:pt idx="19">
                        <c:v>7.2913565365562043</c:v>
                      </c:pt>
                      <c:pt idx="20">
                        <c:v>7.5114054277009723</c:v>
                      </c:pt>
                      <c:pt idx="21">
                        <c:v>7.5762666690556628</c:v>
                      </c:pt>
                      <c:pt idx="22">
                        <c:v>7.5890477617971372</c:v>
                      </c:pt>
                      <c:pt idx="23">
                        <c:v>7.8846087199175363</c:v>
                      </c:pt>
                      <c:pt idx="24">
                        <c:v>7.922289641252247</c:v>
                      </c:pt>
                      <c:pt idx="25">
                        <c:v>7.9450624410183854</c:v>
                      </c:pt>
                      <c:pt idx="26">
                        <c:v>7.9308174332064718</c:v>
                      </c:pt>
                      <c:pt idx="27">
                        <c:v>7.6810200932538777</c:v>
                      </c:pt>
                      <c:pt idx="28">
                        <c:v>7.7997501145042172</c:v>
                      </c:pt>
                      <c:pt idx="29">
                        <c:v>8.0605544421068345</c:v>
                      </c:pt>
                      <c:pt idx="30">
                        <c:v>7.9803954232583818</c:v>
                      </c:pt>
                      <c:pt idx="31">
                        <c:v>7.9867357794365557</c:v>
                      </c:pt>
                      <c:pt idx="32">
                        <c:v>8.5936238528420965</c:v>
                      </c:pt>
                      <c:pt idx="33">
                        <c:v>8.3711774072082044</c:v>
                      </c:pt>
                      <c:pt idx="34">
                        <c:v>8.0809830197237869</c:v>
                      </c:pt>
                      <c:pt idx="35">
                        <c:v>8.177076000762824</c:v>
                      </c:pt>
                      <c:pt idx="36">
                        <c:v>8.4009620133180221</c:v>
                      </c:pt>
                      <c:pt idx="37">
                        <c:v>8.5029537124576997</c:v>
                      </c:pt>
                      <c:pt idx="38">
                        <c:v>8.5259887448793936</c:v>
                      </c:pt>
                      <c:pt idx="39">
                        <c:v>8.9068238119501508</c:v>
                      </c:pt>
                      <c:pt idx="40">
                        <c:v>9.0889014472238703</c:v>
                      </c:pt>
                      <c:pt idx="41">
                        <c:v>9.1297784693817245</c:v>
                      </c:pt>
                      <c:pt idx="42">
                        <c:v>8.9891232520073814</c:v>
                      </c:pt>
                      <c:pt idx="43">
                        <c:v>8.8430978592788296</c:v>
                      </c:pt>
                      <c:pt idx="44">
                        <c:v>9.0339887856842616</c:v>
                      </c:pt>
                      <c:pt idx="45">
                        <c:v>9.3313879857408004</c:v>
                      </c:pt>
                      <c:pt idx="46">
                        <c:v>9.3817590841257168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468-4A38-8D1B-B29DF93C9E3D}"/>
                  </c:ext>
                </c:extLst>
              </c15:ser>
            </c15:filteredScatterSeries>
            <c15:filteredScatter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Chart!$E$1</c15:sqref>
                        </c15:formulaRef>
                      </c:ext>
                    </c:extLst>
                    <c:strCache>
                      <c:ptCount val="1"/>
                      <c:pt idx="0">
                        <c:v>Numbeo</c:v>
                      </c:pt>
                    </c:strCache>
                  </c:strRef>
                </c:tx>
                <c:spPr>
                  <a:ln w="19050">
                    <a:solidFill>
                      <a:schemeClr val="bg1">
                        <a:lumMod val="65000"/>
                      </a:schemeClr>
                    </a:solidFill>
                  </a:ln>
                </c:spPr>
                <c:marker>
                  <c:symbol val="none"/>
                </c:marker>
                <c:dLbls>
                  <c:dLbl>
                    <c:idx val="0"/>
                    <c:layout>
                      <c:manualLayout>
                        <c:x val="-0.11580496370690872"/>
                        <c:y val="1.1962995722522443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0-6486-4870-9288-3BEF7EEB1650}"/>
                      </c:ext>
                    </c:extLst>
                  </c:dLbl>
                  <c:dLbl>
                    <c:idx val="46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1-8E98-4FCD-BCFD-2DA7B29DEB34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defRPr>
                      </a:pPr>
                      <a:endParaRPr lang="pt-PT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Chart!$A$2:$A$48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2012</c:v>
                      </c:pt>
                      <c:pt idx="1">
                        <c:v>2012.25</c:v>
                      </c:pt>
                      <c:pt idx="2">
                        <c:v>2012.5</c:v>
                      </c:pt>
                      <c:pt idx="3">
                        <c:v>2012.75</c:v>
                      </c:pt>
                      <c:pt idx="4">
                        <c:v>2013</c:v>
                      </c:pt>
                      <c:pt idx="5">
                        <c:v>2013.25</c:v>
                      </c:pt>
                      <c:pt idx="6">
                        <c:v>2013.5</c:v>
                      </c:pt>
                      <c:pt idx="7">
                        <c:v>2013.75</c:v>
                      </c:pt>
                      <c:pt idx="8">
                        <c:v>2014</c:v>
                      </c:pt>
                      <c:pt idx="9">
                        <c:v>2014.25</c:v>
                      </c:pt>
                      <c:pt idx="10">
                        <c:v>2014.5</c:v>
                      </c:pt>
                      <c:pt idx="11">
                        <c:v>2014.75</c:v>
                      </c:pt>
                      <c:pt idx="12">
                        <c:v>2015</c:v>
                      </c:pt>
                      <c:pt idx="13">
                        <c:v>2015.25</c:v>
                      </c:pt>
                      <c:pt idx="14">
                        <c:v>2015.5</c:v>
                      </c:pt>
                      <c:pt idx="15">
                        <c:v>2015.75</c:v>
                      </c:pt>
                      <c:pt idx="16">
                        <c:v>2016</c:v>
                      </c:pt>
                      <c:pt idx="17">
                        <c:v>2016.25</c:v>
                      </c:pt>
                      <c:pt idx="18">
                        <c:v>2016.5</c:v>
                      </c:pt>
                      <c:pt idx="19">
                        <c:v>2016.75</c:v>
                      </c:pt>
                      <c:pt idx="20">
                        <c:v>2017</c:v>
                      </c:pt>
                      <c:pt idx="21">
                        <c:v>2017.25</c:v>
                      </c:pt>
                      <c:pt idx="22">
                        <c:v>2017.5</c:v>
                      </c:pt>
                      <c:pt idx="23">
                        <c:v>2017.75</c:v>
                      </c:pt>
                      <c:pt idx="24">
                        <c:v>2018</c:v>
                      </c:pt>
                      <c:pt idx="25">
                        <c:v>2018.25</c:v>
                      </c:pt>
                      <c:pt idx="26">
                        <c:v>2018.5</c:v>
                      </c:pt>
                      <c:pt idx="27">
                        <c:v>2018.75</c:v>
                      </c:pt>
                      <c:pt idx="28">
                        <c:v>2019</c:v>
                      </c:pt>
                      <c:pt idx="29">
                        <c:v>2019.25</c:v>
                      </c:pt>
                      <c:pt idx="30">
                        <c:v>2019.5</c:v>
                      </c:pt>
                      <c:pt idx="31">
                        <c:v>2019.75</c:v>
                      </c:pt>
                      <c:pt idx="32">
                        <c:v>2020</c:v>
                      </c:pt>
                      <c:pt idx="33">
                        <c:v>2020.25</c:v>
                      </c:pt>
                      <c:pt idx="34">
                        <c:v>2020.5</c:v>
                      </c:pt>
                      <c:pt idx="35">
                        <c:v>2020.75</c:v>
                      </c:pt>
                      <c:pt idx="36">
                        <c:v>2021</c:v>
                      </c:pt>
                      <c:pt idx="37">
                        <c:v>2021.25</c:v>
                      </c:pt>
                      <c:pt idx="38">
                        <c:v>2021.5</c:v>
                      </c:pt>
                      <c:pt idx="39">
                        <c:v>2021.75</c:v>
                      </c:pt>
                      <c:pt idx="40">
                        <c:v>2022</c:v>
                      </c:pt>
                      <c:pt idx="41">
                        <c:v>2022.25</c:v>
                      </c:pt>
                      <c:pt idx="42">
                        <c:v>2022.5</c:v>
                      </c:pt>
                      <c:pt idx="43">
                        <c:v>2022.75</c:v>
                      </c:pt>
                      <c:pt idx="44">
                        <c:v>2023</c:v>
                      </c:pt>
                      <c:pt idx="45">
                        <c:v>2023.25</c:v>
                      </c:pt>
                      <c:pt idx="46">
                        <c:v>2023.5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Chart!$E$2:$E$48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7.7</c:v>
                      </c:pt>
                      <c:pt idx="4">
                        <c:v>8</c:v>
                      </c:pt>
                      <c:pt idx="8">
                        <c:v>8.4</c:v>
                      </c:pt>
                      <c:pt idx="10">
                        <c:v>8.6999999999999993</c:v>
                      </c:pt>
                      <c:pt idx="12">
                        <c:v>8.3000000000000007</c:v>
                      </c:pt>
                      <c:pt idx="14">
                        <c:v>7.9</c:v>
                      </c:pt>
                      <c:pt idx="16">
                        <c:v>8.4</c:v>
                      </c:pt>
                      <c:pt idx="18">
                        <c:v>8.9</c:v>
                      </c:pt>
                      <c:pt idx="20">
                        <c:v>8.9</c:v>
                      </c:pt>
                      <c:pt idx="22">
                        <c:v>9.1999999999999993</c:v>
                      </c:pt>
                      <c:pt idx="24">
                        <c:v>10</c:v>
                      </c:pt>
                      <c:pt idx="26">
                        <c:v>11.6</c:v>
                      </c:pt>
                      <c:pt idx="28">
                        <c:v>12.7</c:v>
                      </c:pt>
                      <c:pt idx="30">
                        <c:v>13</c:v>
                      </c:pt>
                      <c:pt idx="32">
                        <c:v>12.7</c:v>
                      </c:pt>
                      <c:pt idx="34">
                        <c:v>12.5</c:v>
                      </c:pt>
                      <c:pt idx="36">
                        <c:v>12.7</c:v>
                      </c:pt>
                      <c:pt idx="38">
                        <c:v>12.9</c:v>
                      </c:pt>
                      <c:pt idx="40">
                        <c:v>12.2</c:v>
                      </c:pt>
                      <c:pt idx="42">
                        <c:v>13</c:v>
                      </c:pt>
                      <c:pt idx="44">
                        <c:v>12.6</c:v>
                      </c:pt>
                      <c:pt idx="46">
                        <c:v>11.9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0-8E98-4FCD-BCFD-2DA7B29DEB34}"/>
                  </c:ext>
                </c:extLst>
              </c15:ser>
            </c15:filteredScatterSeries>
          </c:ext>
        </c:extLst>
      </c:scatterChart>
      <c:valAx>
        <c:axId val="2094734554"/>
        <c:scaling>
          <c:orientation val="minMax"/>
          <c:max val="2023"/>
          <c:min val="2012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8575" cap="flat">
            <a:solidFill>
              <a:schemeClr val="accent5">
                <a:lumMod val="50000"/>
              </a:schemeClr>
            </a:solidFill>
            <a:prstDash val="solid"/>
            <a:round/>
          </a:ln>
        </c:spPr>
        <c:txPr>
          <a:bodyPr rot="-5400000" vert="horz"/>
          <a:lstStyle/>
          <a:p>
            <a:pPr>
              <a:defRPr sz="1050">
                <a:solidFill>
                  <a:schemeClr val="accent5">
                    <a:lumMod val="50000"/>
                  </a:schemeClr>
                </a:solidFill>
              </a:defRPr>
            </a:pPr>
            <a:endParaRPr lang="pt-PT"/>
          </a:p>
        </c:txPr>
        <c:crossAx val="2094734552"/>
        <c:crosses val="autoZero"/>
        <c:crossBetween val="midCat"/>
      </c:valAx>
      <c:valAx>
        <c:axId val="2094734552"/>
        <c:scaling>
          <c:orientation val="minMax"/>
          <c:min val="4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/>
            </a:pPr>
            <a:endParaRPr lang="pt-PT"/>
          </a:p>
        </c:txPr>
        <c:crossAx val="209473455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 w="12700" cap="flat">
      <a:noFill/>
      <a:miter lim="400000"/>
    </a:ln>
    <a:effectLst/>
  </c:spPr>
  <c:txPr>
    <a:bodyPr/>
    <a:lstStyle/>
    <a:p>
      <a:pPr>
        <a:defRPr>
          <a:solidFill>
            <a:schemeClr val="bg1"/>
          </a:solidFill>
          <a:latin typeface="Arial Narrow" panose="020B0606020202030204" pitchFamily="34" charset="0"/>
        </a:defRPr>
      </a:pPr>
      <a:endParaRPr lang="pt-P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0592758293242"/>
          <c:y val="0.35133952583206401"/>
          <c:w val="0.79401302244901906"/>
          <c:h val="0.54103331082029416"/>
        </c:manualLayout>
      </c:layout>
      <c:lineChart>
        <c:grouping val="standard"/>
        <c:varyColors val="0"/>
        <c:ser>
          <c:idx val="0"/>
          <c:order val="0"/>
          <c:tx>
            <c:strRef>
              <c:f>Chart!$C$1</c:f>
              <c:strCache>
                <c:ptCount val="1"/>
                <c:pt idx="0">
                  <c:v>INE Salário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rgbClr val="17E88F"/>
              </a:solidFill>
            </a:ln>
          </c:spPr>
          <c:marker>
            <c:symbol val="none"/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468-4A38-8D1B-B29DF93C9E3D}"/>
                </c:ext>
              </c:extLst>
            </c:dLbl>
            <c:dLbl>
              <c:idx val="4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2B-4461-B879-5F053C08400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17E88F"/>
                    </a:solidFill>
                    <a:latin typeface="+mn-lt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Chart!$A$2:$A$48</c:f>
              <c:strCache>
                <c:ptCount val="45"/>
                <c:pt idx="0">
                  <c:v>2012</c:v>
                </c:pt>
                <c:pt idx="4">
                  <c:v>2013</c:v>
                </c:pt>
                <c:pt idx="8">
                  <c:v>2014</c:v>
                </c:pt>
                <c:pt idx="12">
                  <c:v>2015</c:v>
                </c:pt>
                <c:pt idx="16">
                  <c:v>2016</c:v>
                </c:pt>
                <c:pt idx="20">
                  <c:v>2017</c:v>
                </c:pt>
                <c:pt idx="24">
                  <c:v>2018</c:v>
                </c:pt>
                <c:pt idx="28">
                  <c:v>2019</c:v>
                </c:pt>
                <c:pt idx="32">
                  <c:v>2020</c:v>
                </c:pt>
                <c:pt idx="36">
                  <c:v>2021</c:v>
                </c:pt>
                <c:pt idx="40">
                  <c:v>2022</c:v>
                </c:pt>
                <c:pt idx="44">
                  <c:v>2023</c:v>
                </c:pt>
              </c:strCache>
              <c:extLst xmlns:c15="http://schemas.microsoft.com/office/drawing/2012/chart"/>
            </c:strRef>
          </c:cat>
          <c:val>
            <c:numRef>
              <c:f>Chart!$C$2:$C$48</c:f>
              <c:numCache>
                <c:formatCode>_-* #\ ##0_-;\-* #\ ##0_-;_-* "-"??_-;_-@_-</c:formatCode>
                <c:ptCount val="45"/>
                <c:pt idx="0">
                  <c:v>19800</c:v>
                </c:pt>
                <c:pt idx="1">
                  <c:v>19975</c:v>
                </c:pt>
                <c:pt idx="2">
                  <c:v>19931.25</c:v>
                </c:pt>
                <c:pt idx="3">
                  <c:v>20106.25</c:v>
                </c:pt>
                <c:pt idx="4">
                  <c:v>20500</c:v>
                </c:pt>
                <c:pt idx="5">
                  <c:v>20425</c:v>
                </c:pt>
                <c:pt idx="6">
                  <c:v>20443.75</c:v>
                </c:pt>
                <c:pt idx="7">
                  <c:v>20368.75</c:v>
                </c:pt>
                <c:pt idx="8">
                  <c:v>20200</c:v>
                </c:pt>
                <c:pt idx="9">
                  <c:v>20200</c:v>
                </c:pt>
                <c:pt idx="10">
                  <c:v>20200</c:v>
                </c:pt>
                <c:pt idx="11">
                  <c:v>20200</c:v>
                </c:pt>
                <c:pt idx="12">
                  <c:v>20200</c:v>
                </c:pt>
                <c:pt idx="13">
                  <c:v>20275</c:v>
                </c:pt>
                <c:pt idx="14">
                  <c:v>20256.25</c:v>
                </c:pt>
                <c:pt idx="15">
                  <c:v>20331.25</c:v>
                </c:pt>
                <c:pt idx="16">
                  <c:v>20500</c:v>
                </c:pt>
                <c:pt idx="17">
                  <c:v>20600</c:v>
                </c:pt>
                <c:pt idx="18">
                  <c:v>20575</c:v>
                </c:pt>
                <c:pt idx="19">
                  <c:v>20675</c:v>
                </c:pt>
                <c:pt idx="20">
                  <c:v>20900</c:v>
                </c:pt>
                <c:pt idx="21">
                  <c:v>21125</c:v>
                </c:pt>
                <c:pt idx="22">
                  <c:v>21068.75</c:v>
                </c:pt>
                <c:pt idx="23">
                  <c:v>21293.75</c:v>
                </c:pt>
                <c:pt idx="24">
                  <c:v>21800</c:v>
                </c:pt>
                <c:pt idx="25">
                  <c:v>22050</c:v>
                </c:pt>
                <c:pt idx="26">
                  <c:v>21987.5</c:v>
                </c:pt>
                <c:pt idx="27">
                  <c:v>22237.5</c:v>
                </c:pt>
                <c:pt idx="28">
                  <c:v>22800</c:v>
                </c:pt>
                <c:pt idx="29">
                  <c:v>22875</c:v>
                </c:pt>
                <c:pt idx="30">
                  <c:v>22856.25</c:v>
                </c:pt>
                <c:pt idx="31">
                  <c:v>22931.25</c:v>
                </c:pt>
                <c:pt idx="32">
                  <c:v>23100</c:v>
                </c:pt>
                <c:pt idx="33">
                  <c:v>23400</c:v>
                </c:pt>
                <c:pt idx="34">
                  <c:v>23325</c:v>
                </c:pt>
                <c:pt idx="35">
                  <c:v>23625</c:v>
                </c:pt>
                <c:pt idx="36">
                  <c:v>24300</c:v>
                </c:pt>
                <c:pt idx="37">
                  <c:v>24650</c:v>
                </c:pt>
                <c:pt idx="38">
                  <c:v>24562.5</c:v>
                </c:pt>
                <c:pt idx="39">
                  <c:v>24912.5</c:v>
                </c:pt>
                <c:pt idx="40">
                  <c:v>25700</c:v>
                </c:pt>
                <c:pt idx="41">
                  <c:v>26225</c:v>
                </c:pt>
                <c:pt idx="42">
                  <c:v>26093.75</c:v>
                </c:pt>
                <c:pt idx="43">
                  <c:v>26618.75</c:v>
                </c:pt>
                <c:pt idx="44">
                  <c:v>27800</c:v>
                </c:pt>
              </c:numCache>
              <c:extLst/>
            </c:numRef>
          </c: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2-3468-4A38-8D1B-B29DF93C9E3D}"/>
            </c:ext>
          </c:extLst>
        </c:ser>
        <c:ser>
          <c:idx val="4"/>
          <c:order val="1"/>
          <c:tx>
            <c:strRef>
              <c:f>Chart!$B$1</c:f>
              <c:strCache>
                <c:ptCount val="1"/>
                <c:pt idx="0">
                  <c:v>GNI per Capita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468-4A38-8D1B-B29DF93C9E3D}"/>
                </c:ext>
              </c:extLst>
            </c:dLbl>
            <c:dLbl>
              <c:idx val="4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4-4A46-815B-B3AAD2191C7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Chart!$A$2:$A$48</c:f>
              <c:strCache>
                <c:ptCount val="45"/>
                <c:pt idx="0">
                  <c:v>2012</c:v>
                </c:pt>
                <c:pt idx="4">
                  <c:v>2013</c:v>
                </c:pt>
                <c:pt idx="8">
                  <c:v>2014</c:v>
                </c:pt>
                <c:pt idx="12">
                  <c:v>2015</c:v>
                </c:pt>
                <c:pt idx="16">
                  <c:v>2016</c:v>
                </c:pt>
                <c:pt idx="20">
                  <c:v>2017</c:v>
                </c:pt>
                <c:pt idx="24">
                  <c:v>2018</c:v>
                </c:pt>
                <c:pt idx="28">
                  <c:v>2019</c:v>
                </c:pt>
                <c:pt idx="32">
                  <c:v>2020</c:v>
                </c:pt>
                <c:pt idx="36">
                  <c:v>2021</c:v>
                </c:pt>
                <c:pt idx="40">
                  <c:v>2022</c:v>
                </c:pt>
                <c:pt idx="44">
                  <c:v>2023</c:v>
                </c:pt>
              </c:strCache>
              <c:extLst xmlns:c15="http://schemas.microsoft.com/office/drawing/2012/chart"/>
            </c:strRef>
          </c:cat>
          <c:val>
            <c:numRef>
              <c:f>Chart!$B$2:$B$48</c:f>
              <c:numCache>
                <c:formatCode>_-* #\ ##0_-;\-* #\ ##0_-;_-* "-"??_-;_-@_-</c:formatCode>
                <c:ptCount val="45"/>
                <c:pt idx="0">
                  <c:v>16182.698</c:v>
                </c:pt>
                <c:pt idx="1">
                  <c:v>16291.53325</c:v>
                </c:pt>
                <c:pt idx="2">
                  <c:v>16400.3685</c:v>
                </c:pt>
                <c:pt idx="3">
                  <c:v>16509.203750000001</c:v>
                </c:pt>
                <c:pt idx="4">
                  <c:v>16618.039000000001</c:v>
                </c:pt>
                <c:pt idx="5">
                  <c:v>16555.610500000003</c:v>
                </c:pt>
                <c:pt idx="6">
                  <c:v>16493.182000000001</c:v>
                </c:pt>
                <c:pt idx="7">
                  <c:v>16430.753499999999</c:v>
                </c:pt>
                <c:pt idx="8">
                  <c:v>16368.325000000001</c:v>
                </c:pt>
                <c:pt idx="9">
                  <c:v>16391.877500000002</c:v>
                </c:pt>
                <c:pt idx="10">
                  <c:v>16415.43</c:v>
                </c:pt>
                <c:pt idx="11">
                  <c:v>16438.982499999998</c:v>
                </c:pt>
                <c:pt idx="12">
                  <c:v>16462.535</c:v>
                </c:pt>
                <c:pt idx="13">
                  <c:v>16485.201000000001</c:v>
                </c:pt>
                <c:pt idx="14">
                  <c:v>16507.867000000002</c:v>
                </c:pt>
                <c:pt idx="15">
                  <c:v>16530.533000000003</c:v>
                </c:pt>
                <c:pt idx="16">
                  <c:v>16553.199000000001</c:v>
                </c:pt>
                <c:pt idx="17">
                  <c:v>16634.339749999999</c:v>
                </c:pt>
                <c:pt idx="18">
                  <c:v>16715.480499999998</c:v>
                </c:pt>
                <c:pt idx="19">
                  <c:v>16796.621249999997</c:v>
                </c:pt>
                <c:pt idx="20">
                  <c:v>16877.761999999999</c:v>
                </c:pt>
                <c:pt idx="21">
                  <c:v>17014.1885</c:v>
                </c:pt>
                <c:pt idx="22">
                  <c:v>17150.615000000002</c:v>
                </c:pt>
                <c:pt idx="23">
                  <c:v>17287.041500000003</c:v>
                </c:pt>
                <c:pt idx="24">
                  <c:v>17423.468000000001</c:v>
                </c:pt>
                <c:pt idx="25">
                  <c:v>17630.844000000001</c:v>
                </c:pt>
                <c:pt idx="26">
                  <c:v>17838.22</c:v>
                </c:pt>
                <c:pt idx="27">
                  <c:v>18045.596000000001</c:v>
                </c:pt>
                <c:pt idx="28">
                  <c:v>18252.972000000002</c:v>
                </c:pt>
                <c:pt idx="29">
                  <c:v>18313.730500000001</c:v>
                </c:pt>
                <c:pt idx="30">
                  <c:v>18374.489000000001</c:v>
                </c:pt>
                <c:pt idx="31">
                  <c:v>18435.247500000001</c:v>
                </c:pt>
                <c:pt idx="32">
                  <c:v>18496.006000000001</c:v>
                </c:pt>
                <c:pt idx="33">
                  <c:v>18682.36825</c:v>
                </c:pt>
                <c:pt idx="34">
                  <c:v>18868.730499999998</c:v>
                </c:pt>
                <c:pt idx="35">
                  <c:v>19055.092749999996</c:v>
                </c:pt>
                <c:pt idx="36">
                  <c:v>19241.455000000002</c:v>
                </c:pt>
                <c:pt idx="37">
                  <c:v>19536.238000000001</c:v>
                </c:pt>
                <c:pt idx="38">
                  <c:v>19831.021000000001</c:v>
                </c:pt>
                <c:pt idx="39">
                  <c:v>20125.804</c:v>
                </c:pt>
                <c:pt idx="40">
                  <c:v>20420.587</c:v>
                </c:pt>
                <c:pt idx="41">
                  <c:v>20816.985249999998</c:v>
                </c:pt>
                <c:pt idx="42">
                  <c:v>21213.383499999996</c:v>
                </c:pt>
                <c:pt idx="43">
                  <c:v>21609.781749999995</c:v>
                </c:pt>
                <c:pt idx="44">
                  <c:v>22006.18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8-3468-4A38-8D1B-B29DF93C9E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4"/>
        <c:axId val="2094734552"/>
        <c:extLst/>
      </c:lineChart>
      <c:catAx>
        <c:axId val="209473455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28575" cap="flat">
            <a:solidFill>
              <a:schemeClr val="accent5">
                <a:lumMod val="50000"/>
              </a:schemeClr>
            </a:solidFill>
            <a:prstDash val="solid"/>
            <a:round/>
          </a:ln>
        </c:spPr>
        <c:txPr>
          <a:bodyPr rot="-5400000" vert="horz"/>
          <a:lstStyle/>
          <a:p>
            <a:pPr>
              <a:defRPr sz="1050">
                <a:solidFill>
                  <a:schemeClr val="accent5">
                    <a:lumMod val="50000"/>
                  </a:schemeClr>
                </a:solidFill>
              </a:defRPr>
            </a:pPr>
            <a:endParaRPr lang="pt-PT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in val="500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/>
            </a:pPr>
            <a:endParaRPr lang="pt-PT"/>
          </a:p>
        </c:txPr>
        <c:crossAx val="2094734554"/>
        <c:crosses val="autoZero"/>
        <c:crossBetween val="between"/>
        <c:dispUnits>
          <c:builtInUnit val="thousands"/>
          <c:dispUnitsLbl/>
        </c:dispUnits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 w="12700" cap="flat">
      <a:noFill/>
      <a:miter lim="400000"/>
    </a:ln>
    <a:effectLst/>
  </c:spPr>
  <c:txPr>
    <a:bodyPr/>
    <a:lstStyle/>
    <a:p>
      <a:pPr>
        <a:defRPr>
          <a:solidFill>
            <a:schemeClr val="bg1"/>
          </a:solidFill>
          <a:latin typeface="Arial Narrow" panose="020B0606020202030204" pitchFamily="34" charset="0"/>
        </a:defRPr>
      </a:pPr>
      <a:endParaRPr lang="pt-P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35131965975041"/>
          <c:y val="1.9808249770706318E-2"/>
          <c:w val="0.74142875361051486"/>
          <c:h val="0.8725645469499797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Chart!$B$1</c:f>
              <c:strCache>
                <c:ptCount val="1"/>
                <c:pt idx="0">
                  <c:v>Av. House price CI (1)</c:v>
                </c:pt>
              </c:strCache>
              <c:extLst xmlns:c15="http://schemas.microsoft.com/office/drawing/2012/chart"/>
            </c:strRef>
          </c:tx>
          <c:spPr>
            <a:ln w="19050">
              <a:solidFill>
                <a:schemeClr val="accent6">
                  <a:lumMod val="75000"/>
                  <a:lumOff val="25000"/>
                </a:schemeClr>
              </a:solidFill>
            </a:ln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468-4A38-8D1B-B29DF93C9E3D}"/>
                </c:ext>
              </c:extLst>
            </c:dLbl>
            <c:dLbl>
              <c:idx val="4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39-4C4A-935B-E5396CD6F06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6">
                        <a:lumMod val="75000"/>
                        <a:lumOff val="25000"/>
                      </a:schemeClr>
                    </a:solidFill>
                    <a:latin typeface="+mn-lt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Chart!$A$2:$A$48</c:f>
              <c:numCache>
                <c:formatCode>General</c:formatCode>
                <c:ptCount val="47"/>
                <c:pt idx="0">
                  <c:v>2012</c:v>
                </c:pt>
                <c:pt idx="1">
                  <c:v>2012.25</c:v>
                </c:pt>
                <c:pt idx="2">
                  <c:v>2012.5</c:v>
                </c:pt>
                <c:pt idx="3">
                  <c:v>2012.75</c:v>
                </c:pt>
                <c:pt idx="4">
                  <c:v>2013</c:v>
                </c:pt>
                <c:pt idx="5">
                  <c:v>2013.25</c:v>
                </c:pt>
                <c:pt idx="6">
                  <c:v>2013.5</c:v>
                </c:pt>
                <c:pt idx="7">
                  <c:v>2013.75</c:v>
                </c:pt>
                <c:pt idx="8">
                  <c:v>2014</c:v>
                </c:pt>
                <c:pt idx="9">
                  <c:v>2014.25</c:v>
                </c:pt>
                <c:pt idx="10">
                  <c:v>2014.5</c:v>
                </c:pt>
                <c:pt idx="11">
                  <c:v>2014.75</c:v>
                </c:pt>
                <c:pt idx="12">
                  <c:v>2015</c:v>
                </c:pt>
                <c:pt idx="13">
                  <c:v>2015.25</c:v>
                </c:pt>
                <c:pt idx="14">
                  <c:v>2015.5</c:v>
                </c:pt>
                <c:pt idx="15">
                  <c:v>2015.75</c:v>
                </c:pt>
                <c:pt idx="16">
                  <c:v>2016</c:v>
                </c:pt>
                <c:pt idx="17">
                  <c:v>2016.25</c:v>
                </c:pt>
                <c:pt idx="18">
                  <c:v>2016.5</c:v>
                </c:pt>
                <c:pt idx="19">
                  <c:v>2016.75</c:v>
                </c:pt>
                <c:pt idx="20">
                  <c:v>2017</c:v>
                </c:pt>
                <c:pt idx="21">
                  <c:v>2017.25</c:v>
                </c:pt>
                <c:pt idx="22">
                  <c:v>2017.5</c:v>
                </c:pt>
                <c:pt idx="23">
                  <c:v>2017.75</c:v>
                </c:pt>
                <c:pt idx="24">
                  <c:v>2018</c:v>
                </c:pt>
                <c:pt idx="25">
                  <c:v>2018.25</c:v>
                </c:pt>
                <c:pt idx="26">
                  <c:v>2018.5</c:v>
                </c:pt>
                <c:pt idx="27">
                  <c:v>2018.75</c:v>
                </c:pt>
                <c:pt idx="28">
                  <c:v>2019</c:v>
                </c:pt>
                <c:pt idx="29">
                  <c:v>2019.25</c:v>
                </c:pt>
                <c:pt idx="30">
                  <c:v>2019.5</c:v>
                </c:pt>
                <c:pt idx="31">
                  <c:v>2019.75</c:v>
                </c:pt>
                <c:pt idx="32">
                  <c:v>2020</c:v>
                </c:pt>
                <c:pt idx="33">
                  <c:v>2020.25</c:v>
                </c:pt>
                <c:pt idx="34">
                  <c:v>2020.5</c:v>
                </c:pt>
                <c:pt idx="35">
                  <c:v>2020.75</c:v>
                </c:pt>
                <c:pt idx="36">
                  <c:v>2021</c:v>
                </c:pt>
                <c:pt idx="37">
                  <c:v>2021.25</c:v>
                </c:pt>
                <c:pt idx="38">
                  <c:v>2021.5</c:v>
                </c:pt>
                <c:pt idx="39">
                  <c:v>2021.75</c:v>
                </c:pt>
                <c:pt idx="40">
                  <c:v>2022</c:v>
                </c:pt>
                <c:pt idx="41">
                  <c:v>2022.25</c:v>
                </c:pt>
                <c:pt idx="42">
                  <c:v>2022.5</c:v>
                </c:pt>
                <c:pt idx="43">
                  <c:v>2022.75</c:v>
                </c:pt>
                <c:pt idx="44">
                  <c:v>2023</c:v>
                </c:pt>
                <c:pt idx="45">
                  <c:v>2023.25</c:v>
                </c:pt>
                <c:pt idx="46">
                  <c:v>2023.5</c:v>
                </c:pt>
              </c:numCache>
            </c:numRef>
          </c:xVal>
          <c:yVal>
            <c:numRef>
              <c:f>Chart!$B$2:$B$48</c:f>
              <c:numCache>
                <c:formatCode>_-* #\ ##0.0_-;\-* #\ ##0.0_-;_-* "-"??_-;_-@_-</c:formatCode>
                <c:ptCount val="47"/>
                <c:pt idx="0">
                  <c:v>129753.42097553831</c:v>
                </c:pt>
                <c:pt idx="1">
                  <c:v>125847.65274187915</c:v>
                </c:pt>
                <c:pt idx="2">
                  <c:v>128002.92349726777</c:v>
                </c:pt>
                <c:pt idx="3">
                  <c:v>127030.52100609965</c:v>
                </c:pt>
                <c:pt idx="4">
                  <c:v>120799.3648602879</c:v>
                </c:pt>
                <c:pt idx="5">
                  <c:v>119240.55520243195</c:v>
                </c:pt>
                <c:pt idx="6">
                  <c:v>130792.77351616322</c:v>
                </c:pt>
                <c:pt idx="7">
                  <c:v>136050.49821732214</c:v>
                </c:pt>
                <c:pt idx="8">
                  <c:v>137217.17867165574</c:v>
                </c:pt>
                <c:pt idx="9">
                  <c:v>136624.46880032207</c:v>
                </c:pt>
                <c:pt idx="10">
                  <c:v>135277.1296548151</c:v>
                </c:pt>
                <c:pt idx="11">
                  <c:v>126572.05405940594</c:v>
                </c:pt>
                <c:pt idx="12">
                  <c:v>123584.01740256004</c:v>
                </c:pt>
                <c:pt idx="13">
                  <c:v>123095.41870020544</c:v>
                </c:pt>
                <c:pt idx="14">
                  <c:v>124070.52536558946</c:v>
                </c:pt>
                <c:pt idx="15">
                  <c:v>124934.23025016458</c:v>
                </c:pt>
                <c:pt idx="16">
                  <c:v>120808.03594009983</c:v>
                </c:pt>
                <c:pt idx="17">
                  <c:v>121084.19090664307</c:v>
                </c:pt>
                <c:pt idx="18">
                  <c:v>123252.1994089283</c:v>
                </c:pt>
                <c:pt idx="19">
                  <c:v>126146.44241277098</c:v>
                </c:pt>
                <c:pt idx="20">
                  <c:v>124812.68348242147</c:v>
                </c:pt>
                <c:pt idx="21">
                  <c:v>136301.3676246606</c:v>
                </c:pt>
                <c:pt idx="22">
                  <c:v>137756.30658090682</c:v>
                </c:pt>
                <c:pt idx="23">
                  <c:v>147689.81856151164</c:v>
                </c:pt>
                <c:pt idx="24">
                  <c:v>147913.77036348369</c:v>
                </c:pt>
                <c:pt idx="25">
                  <c:v>145448.23229310894</c:v>
                </c:pt>
                <c:pt idx="26">
                  <c:v>154075.91450790953</c:v>
                </c:pt>
                <c:pt idx="27">
                  <c:v>139775.98063506381</c:v>
                </c:pt>
                <c:pt idx="28">
                  <c:v>152492.92839477435</c:v>
                </c:pt>
                <c:pt idx="29">
                  <c:v>159393.0467789598</c:v>
                </c:pt>
                <c:pt idx="30">
                  <c:v>157323.86302249084</c:v>
                </c:pt>
                <c:pt idx="31">
                  <c:v>165305.26031419393</c:v>
                </c:pt>
                <c:pt idx="32">
                  <c:v>175865.88557128556</c:v>
                </c:pt>
                <c:pt idx="33">
                  <c:v>165538.92372220053</c:v>
                </c:pt>
                <c:pt idx="34">
                  <c:v>168465.32797361971</c:v>
                </c:pt>
                <c:pt idx="35">
                  <c:v>173649.84558960321</c:v>
                </c:pt>
                <c:pt idx="36">
                  <c:v>181554.17140972201</c:v>
                </c:pt>
                <c:pt idx="37">
                  <c:v>194880.50646433386</c:v>
                </c:pt>
                <c:pt idx="38">
                  <c:v>196275.92557361376</c:v>
                </c:pt>
                <c:pt idx="39">
                  <c:v>217831.83909920932</c:v>
                </c:pt>
                <c:pt idx="40">
                  <c:v>217946.99069079105</c:v>
                </c:pt>
                <c:pt idx="41">
                  <c:v>225011.15035525465</c:v>
                </c:pt>
                <c:pt idx="42">
                  <c:v>226209.2972564376</c:v>
                </c:pt>
                <c:pt idx="43">
                  <c:v>226799.94788705703</c:v>
                </c:pt>
                <c:pt idx="44">
                  <c:v>238408.8452671917</c:v>
                </c:pt>
                <c:pt idx="45">
                  <c:v>240005.66016490277</c:v>
                </c:pt>
                <c:pt idx="46">
                  <c:v>232444.15126742519</c:v>
                </c:pt>
              </c:numCache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2-3468-4A38-8D1B-B29DF93C9E3D}"/>
            </c:ext>
          </c:extLst>
        </c:ser>
        <c:ser>
          <c:idx val="1"/>
          <c:order val="1"/>
          <c:tx>
            <c:strRef>
              <c:f>Chart!$D$1</c:f>
              <c:strCache>
                <c:ptCount val="1"/>
                <c:pt idx="0">
                  <c:v>Av. House price INE</c:v>
                </c:pt>
              </c:strCache>
              <c:extLst xmlns:c15="http://schemas.microsoft.com/office/drawing/2012/chart"/>
            </c:strRef>
          </c:tx>
          <c:spPr>
            <a:ln w="19050">
              <a:solidFill>
                <a:srgbClr val="17E88F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15809836616521486"/>
                  <c:y val="-1.4953744653153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468-4A38-8D1B-B29DF93C9E3D}"/>
                </c:ext>
              </c:extLst>
            </c:dLbl>
            <c:dLbl>
              <c:idx val="46"/>
              <c:layout>
                <c:manualLayout>
                  <c:x val="5.1548211987354044E-3"/>
                  <c:y val="-8.972246791891942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17-4B7D-A70E-0C6DC13B3D0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17E88F"/>
                    </a:solidFill>
                    <a:latin typeface="+mn-lt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Chart!$A$2:$A$48</c:f>
              <c:numCache>
                <c:formatCode>General</c:formatCode>
                <c:ptCount val="47"/>
                <c:pt idx="0">
                  <c:v>2012</c:v>
                </c:pt>
                <c:pt idx="1">
                  <c:v>2012.25</c:v>
                </c:pt>
                <c:pt idx="2">
                  <c:v>2012.5</c:v>
                </c:pt>
                <c:pt idx="3">
                  <c:v>2012.75</c:v>
                </c:pt>
                <c:pt idx="4">
                  <c:v>2013</c:v>
                </c:pt>
                <c:pt idx="5">
                  <c:v>2013.25</c:v>
                </c:pt>
                <c:pt idx="6">
                  <c:v>2013.5</c:v>
                </c:pt>
                <c:pt idx="7">
                  <c:v>2013.75</c:v>
                </c:pt>
                <c:pt idx="8">
                  <c:v>2014</c:v>
                </c:pt>
                <c:pt idx="9">
                  <c:v>2014.25</c:v>
                </c:pt>
                <c:pt idx="10">
                  <c:v>2014.5</c:v>
                </c:pt>
                <c:pt idx="11">
                  <c:v>2014.75</c:v>
                </c:pt>
                <c:pt idx="12">
                  <c:v>2015</c:v>
                </c:pt>
                <c:pt idx="13">
                  <c:v>2015.25</c:v>
                </c:pt>
                <c:pt idx="14">
                  <c:v>2015.5</c:v>
                </c:pt>
                <c:pt idx="15">
                  <c:v>2015.75</c:v>
                </c:pt>
                <c:pt idx="16">
                  <c:v>2016</c:v>
                </c:pt>
                <c:pt idx="17">
                  <c:v>2016.25</c:v>
                </c:pt>
                <c:pt idx="18">
                  <c:v>2016.5</c:v>
                </c:pt>
                <c:pt idx="19">
                  <c:v>2016.75</c:v>
                </c:pt>
                <c:pt idx="20">
                  <c:v>2017</c:v>
                </c:pt>
                <c:pt idx="21">
                  <c:v>2017.25</c:v>
                </c:pt>
                <c:pt idx="22">
                  <c:v>2017.5</c:v>
                </c:pt>
                <c:pt idx="23">
                  <c:v>2017.75</c:v>
                </c:pt>
                <c:pt idx="24">
                  <c:v>2018</c:v>
                </c:pt>
                <c:pt idx="25">
                  <c:v>2018.25</c:v>
                </c:pt>
                <c:pt idx="26">
                  <c:v>2018.5</c:v>
                </c:pt>
                <c:pt idx="27">
                  <c:v>2018.75</c:v>
                </c:pt>
                <c:pt idx="28">
                  <c:v>2019</c:v>
                </c:pt>
                <c:pt idx="29">
                  <c:v>2019.25</c:v>
                </c:pt>
                <c:pt idx="30">
                  <c:v>2019.5</c:v>
                </c:pt>
                <c:pt idx="31">
                  <c:v>2019.75</c:v>
                </c:pt>
                <c:pt idx="32">
                  <c:v>2020</c:v>
                </c:pt>
                <c:pt idx="33">
                  <c:v>2020.25</c:v>
                </c:pt>
                <c:pt idx="34">
                  <c:v>2020.5</c:v>
                </c:pt>
                <c:pt idx="35">
                  <c:v>2020.75</c:v>
                </c:pt>
                <c:pt idx="36">
                  <c:v>2021</c:v>
                </c:pt>
                <c:pt idx="37">
                  <c:v>2021.25</c:v>
                </c:pt>
                <c:pt idx="38">
                  <c:v>2021.5</c:v>
                </c:pt>
                <c:pt idx="39">
                  <c:v>2021.75</c:v>
                </c:pt>
                <c:pt idx="40">
                  <c:v>2022</c:v>
                </c:pt>
                <c:pt idx="41">
                  <c:v>2022.25</c:v>
                </c:pt>
                <c:pt idx="42">
                  <c:v>2022.5</c:v>
                </c:pt>
                <c:pt idx="43">
                  <c:v>2022.75</c:v>
                </c:pt>
                <c:pt idx="44">
                  <c:v>2023</c:v>
                </c:pt>
                <c:pt idx="45">
                  <c:v>2023.25</c:v>
                </c:pt>
                <c:pt idx="46">
                  <c:v>2023.5</c:v>
                </c:pt>
              </c:numCache>
            </c:numRef>
          </c:xVal>
          <c:yVal>
            <c:numRef>
              <c:f>Chart!$D$2:$D$48</c:f>
              <c:numCache>
                <c:formatCode>_-* #\ ##0.0_-;\-* #\ ##0.0_-;_-* "-"??_-;_-@_-</c:formatCode>
                <c:ptCount val="47"/>
                <c:pt idx="0">
                  <c:v>109294.09827427215</c:v>
                </c:pt>
                <c:pt idx="1">
                  <c:v>105471.4816915611</c:v>
                </c:pt>
                <c:pt idx="2">
                  <c:v>101524.68930683857</c:v>
                </c:pt>
                <c:pt idx="3">
                  <c:v>106737.82521681121</c:v>
                </c:pt>
                <c:pt idx="4">
                  <c:v>102678.97015265436</c:v>
                </c:pt>
                <c:pt idx="5">
                  <c:v>104147.84509681449</c:v>
                </c:pt>
                <c:pt idx="6">
                  <c:v>109580.98041571549</c:v>
                </c:pt>
                <c:pt idx="7">
                  <c:v>116095.97232517914</c:v>
                </c:pt>
                <c:pt idx="8">
                  <c:v>118433.20573541816</c:v>
                </c:pt>
                <c:pt idx="9">
                  <c:v>121849.09677026946</c:v>
                </c:pt>
                <c:pt idx="10">
                  <c:v>116657.27754861519</c:v>
                </c:pt>
                <c:pt idx="11">
                  <c:v>118498.16797525577</c:v>
                </c:pt>
                <c:pt idx="12">
                  <c:v>122354.56299972429</c:v>
                </c:pt>
                <c:pt idx="13">
                  <c:v>121756.47618123605</c:v>
                </c:pt>
                <c:pt idx="14">
                  <c:v>117661.8981158409</c:v>
                </c:pt>
                <c:pt idx="15">
                  <c:v>121871.13667923032</c:v>
                </c:pt>
                <c:pt idx="16">
                  <c:v>120399.46240872984</c:v>
                </c:pt>
                <c:pt idx="17">
                  <c:v>121527.89140944589</c:v>
                </c:pt>
                <c:pt idx="18">
                  <c:v>118959.17525773196</c:v>
                </c:pt>
                <c:pt idx="19">
                  <c:v>122470.15414324631</c:v>
                </c:pt>
                <c:pt idx="20">
                  <c:v>126775.71309424521</c:v>
                </c:pt>
                <c:pt idx="21">
                  <c:v>128904.02923358016</c:v>
                </c:pt>
                <c:pt idx="22">
                  <c:v>130156.83637919443</c:v>
                </c:pt>
                <c:pt idx="23">
                  <c:v>136301.55815247635</c:v>
                </c:pt>
                <c:pt idx="24">
                  <c:v>138033.76005109001</c:v>
                </c:pt>
                <c:pt idx="25">
                  <c:v>140078.15646785437</c:v>
                </c:pt>
                <c:pt idx="26">
                  <c:v>141471.66615337235</c:v>
                </c:pt>
                <c:pt idx="27">
                  <c:v>138608.58547074182</c:v>
                </c:pt>
                <c:pt idx="28">
                  <c:v>142368.62044704228</c:v>
                </c:pt>
                <c:pt idx="29">
                  <c:v>147618.82173332243</c:v>
                </c:pt>
                <c:pt idx="30">
                  <c:v>146635.68792031149</c:v>
                </c:pt>
                <c:pt idx="31">
                  <c:v>147237.45081101832</c:v>
                </c:pt>
                <c:pt idx="32">
                  <c:v>158947.71834391053</c:v>
                </c:pt>
                <c:pt idx="33">
                  <c:v>156393.41900754388</c:v>
                </c:pt>
                <c:pt idx="34">
                  <c:v>152477.8907742443</c:v>
                </c:pt>
                <c:pt idx="35">
                  <c:v>155814.94161833465</c:v>
                </c:pt>
                <c:pt idx="36">
                  <c:v>161646.73253596813</c:v>
                </c:pt>
                <c:pt idx="37">
                  <c:v>166115.72742955721</c:v>
                </c:pt>
                <c:pt idx="38">
                  <c:v>169079.0618454669</c:v>
                </c:pt>
                <c:pt idx="39">
                  <c:v>179256.99030184158</c:v>
                </c:pt>
                <c:pt idx="40">
                  <c:v>185600.70273746096</c:v>
                </c:pt>
                <c:pt idx="41">
                  <c:v>190054.46373288691</c:v>
                </c:pt>
                <c:pt idx="42">
                  <c:v>190689.71887359969</c:v>
                </c:pt>
                <c:pt idx="43">
                  <c:v>191097.41473290767</c:v>
                </c:pt>
                <c:pt idx="44">
                  <c:v>198803.58333574928</c:v>
                </c:pt>
                <c:pt idx="45">
                  <c:v>205348.20366404951</c:v>
                </c:pt>
                <c:pt idx="46">
                  <c:v>206456.67912190568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4-3468-4A38-8D1B-B29DF93C9E3D}"/>
            </c:ext>
          </c:extLst>
        </c:ser>
        <c:ser>
          <c:idx val="4"/>
          <c:order val="2"/>
          <c:tx>
            <c:strRef>
              <c:f>Chart!$C$1</c:f>
              <c:strCache>
                <c:ptCount val="1"/>
                <c:pt idx="0">
                  <c:v>Av. House price CI (2)</c:v>
                </c:pt>
              </c:strCache>
            </c:strRef>
          </c:tx>
          <c:spPr>
            <a:ln w="19050">
              <a:solidFill>
                <a:schemeClr val="accent6">
                  <a:lumMod val="75000"/>
                  <a:lumOff val="25000"/>
                </a:schemeClr>
              </a:solidFill>
              <a:prstDash val="sysDash"/>
            </a:ln>
          </c:spPr>
          <c:marker>
            <c:symbol val="none"/>
          </c:marker>
          <c:dLbls>
            <c:dLbl>
              <c:idx val="2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latin typeface="+mn-lt"/>
                    </a:defRPr>
                  </a:pPr>
                  <a:endParaRPr lang="pt-PT"/>
                </a:p>
              </c:txPr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4F-4549-B6AF-9655185E4B96}"/>
                </c:ext>
              </c:extLst>
            </c:dLbl>
            <c:dLbl>
              <c:idx val="4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latin typeface="+mn-lt"/>
                    </a:defRPr>
                  </a:pPr>
                  <a:endParaRPr lang="pt-P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4F-4549-B6AF-9655185E4B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6">
                        <a:lumMod val="75000"/>
                        <a:lumOff val="25000"/>
                      </a:schemeClr>
                    </a:solidFill>
                    <a:latin typeface="+mn-lt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Chart!$A$2:$A$48</c:f>
              <c:numCache>
                <c:formatCode>General</c:formatCode>
                <c:ptCount val="47"/>
                <c:pt idx="0">
                  <c:v>2012</c:v>
                </c:pt>
                <c:pt idx="1">
                  <c:v>2012.25</c:v>
                </c:pt>
                <c:pt idx="2">
                  <c:v>2012.5</c:v>
                </c:pt>
                <c:pt idx="3">
                  <c:v>2012.75</c:v>
                </c:pt>
                <c:pt idx="4">
                  <c:v>2013</c:v>
                </c:pt>
                <c:pt idx="5">
                  <c:v>2013.25</c:v>
                </c:pt>
                <c:pt idx="6">
                  <c:v>2013.5</c:v>
                </c:pt>
                <c:pt idx="7">
                  <c:v>2013.75</c:v>
                </c:pt>
                <c:pt idx="8">
                  <c:v>2014</c:v>
                </c:pt>
                <c:pt idx="9">
                  <c:v>2014.25</c:v>
                </c:pt>
                <c:pt idx="10">
                  <c:v>2014.5</c:v>
                </c:pt>
                <c:pt idx="11">
                  <c:v>2014.75</c:v>
                </c:pt>
                <c:pt idx="12">
                  <c:v>2015</c:v>
                </c:pt>
                <c:pt idx="13">
                  <c:v>2015.25</c:v>
                </c:pt>
                <c:pt idx="14">
                  <c:v>2015.5</c:v>
                </c:pt>
                <c:pt idx="15">
                  <c:v>2015.75</c:v>
                </c:pt>
                <c:pt idx="16">
                  <c:v>2016</c:v>
                </c:pt>
                <c:pt idx="17">
                  <c:v>2016.25</c:v>
                </c:pt>
                <c:pt idx="18">
                  <c:v>2016.5</c:v>
                </c:pt>
                <c:pt idx="19">
                  <c:v>2016.75</c:v>
                </c:pt>
                <c:pt idx="20">
                  <c:v>2017</c:v>
                </c:pt>
                <c:pt idx="21">
                  <c:v>2017.25</c:v>
                </c:pt>
                <c:pt idx="22">
                  <c:v>2017.5</c:v>
                </c:pt>
                <c:pt idx="23">
                  <c:v>2017.75</c:v>
                </c:pt>
                <c:pt idx="24">
                  <c:v>2018</c:v>
                </c:pt>
                <c:pt idx="25">
                  <c:v>2018.25</c:v>
                </c:pt>
                <c:pt idx="26">
                  <c:v>2018.5</c:v>
                </c:pt>
                <c:pt idx="27">
                  <c:v>2018.75</c:v>
                </c:pt>
                <c:pt idx="28">
                  <c:v>2019</c:v>
                </c:pt>
                <c:pt idx="29">
                  <c:v>2019.25</c:v>
                </c:pt>
                <c:pt idx="30">
                  <c:v>2019.5</c:v>
                </c:pt>
                <c:pt idx="31">
                  <c:v>2019.75</c:v>
                </c:pt>
                <c:pt idx="32">
                  <c:v>2020</c:v>
                </c:pt>
                <c:pt idx="33">
                  <c:v>2020.25</c:v>
                </c:pt>
                <c:pt idx="34">
                  <c:v>2020.5</c:v>
                </c:pt>
                <c:pt idx="35">
                  <c:v>2020.75</c:v>
                </c:pt>
                <c:pt idx="36">
                  <c:v>2021</c:v>
                </c:pt>
                <c:pt idx="37">
                  <c:v>2021.25</c:v>
                </c:pt>
                <c:pt idx="38">
                  <c:v>2021.5</c:v>
                </c:pt>
                <c:pt idx="39">
                  <c:v>2021.75</c:v>
                </c:pt>
                <c:pt idx="40">
                  <c:v>2022</c:v>
                </c:pt>
                <c:pt idx="41">
                  <c:v>2022.25</c:v>
                </c:pt>
                <c:pt idx="42">
                  <c:v>2022.5</c:v>
                </c:pt>
                <c:pt idx="43">
                  <c:v>2022.75</c:v>
                </c:pt>
                <c:pt idx="44">
                  <c:v>2023</c:v>
                </c:pt>
                <c:pt idx="45">
                  <c:v>2023.25</c:v>
                </c:pt>
                <c:pt idx="46">
                  <c:v>2023.5</c:v>
                </c:pt>
              </c:numCache>
            </c:numRef>
          </c:xVal>
          <c:yVal>
            <c:numRef>
              <c:f>Chart!$C$2:$C$48</c:f>
              <c:numCache>
                <c:formatCode>General</c:formatCode>
                <c:ptCount val="47"/>
                <c:pt idx="28" formatCode="_-* #\ ##0.0_-;\-* #\ ##0.0_-;_-* &quot;-&quot;??_-;_-@_-">
                  <c:v>165875</c:v>
                </c:pt>
                <c:pt idx="29" formatCode="_-* #\ ##0.0_-;\-* #\ ##0.0_-;_-* &quot;-&quot;??_-;_-@_-">
                  <c:v>176539</c:v>
                </c:pt>
                <c:pt idx="30" formatCode="_-* #\ ##0.0_-;\-* #\ ##0.0_-;_-* &quot;-&quot;??_-;_-@_-">
                  <c:v>170786</c:v>
                </c:pt>
                <c:pt idx="31" formatCode="_-* #\ ##0.0_-;\-* #\ ##0.0_-;_-* &quot;-&quot;??_-;_-@_-">
                  <c:v>175646</c:v>
                </c:pt>
                <c:pt idx="32" formatCode="_-* #\ ##0.0_-;\-* #\ ##0.0_-;_-* &quot;-&quot;??_-;_-@_-">
                  <c:v>188301</c:v>
                </c:pt>
                <c:pt idx="33" formatCode="_-* #\ ##0.0_-;\-* #\ ##0.0_-;_-* &quot;-&quot;??_-;_-@_-">
                  <c:v>171089</c:v>
                </c:pt>
                <c:pt idx="34" formatCode="_-* #\ ##0.0_-;\-* #\ ##0.0_-;_-* &quot;-&quot;??_-;_-@_-">
                  <c:v>179574</c:v>
                </c:pt>
                <c:pt idx="35" formatCode="_-* #\ ##0.0_-;\-* #\ ##0.0_-;_-* &quot;-&quot;??_-;_-@_-">
                  <c:v>185325</c:v>
                </c:pt>
                <c:pt idx="36" formatCode="_-* #\ ##0.0_-;\-* #\ ##0.0_-;_-* &quot;-&quot;??_-;_-@_-">
                  <c:v>193112</c:v>
                </c:pt>
                <c:pt idx="37" formatCode="_-* #\ ##0.0_-;\-* #\ ##0.0_-;_-* &quot;-&quot;??_-;_-@_-">
                  <c:v>208931</c:v>
                </c:pt>
                <c:pt idx="38" formatCode="_-* #\ ##0.0_-;\-* #\ ##0.0_-;_-* &quot;-&quot;??_-;_-@_-">
                  <c:v>211235</c:v>
                </c:pt>
                <c:pt idx="39" formatCode="_-* #\ ##0.0_-;\-* #\ ##0.0_-;_-* &quot;-&quot;??_-;_-@_-">
                  <c:v>232996</c:v>
                </c:pt>
                <c:pt idx="40" formatCode="_-* #\ ##0.0_-;\-* #\ ##0.0_-;_-* &quot;-&quot;??_-;_-@_-">
                  <c:v>232202</c:v>
                </c:pt>
                <c:pt idx="41" formatCode="_-* #\ ##0.0_-;\-* #\ ##0.0_-;_-* &quot;-&quot;??_-;_-@_-">
                  <c:v>237862</c:v>
                </c:pt>
                <c:pt idx="42" formatCode="_-* #\ ##0.0_-;\-* #\ ##0.0_-;_-* &quot;-&quot;??_-;_-@_-">
                  <c:v>242175</c:v>
                </c:pt>
                <c:pt idx="43" formatCode="_-* #\ ##0.0_-;\-* #\ ##0.0_-;_-* &quot;-&quot;??_-;_-@_-">
                  <c:v>246590</c:v>
                </c:pt>
                <c:pt idx="44" formatCode="_-* #\ ##0.0_-;\-* #\ ##0.0_-;_-* &quot;-&quot;??_-;_-@_-">
                  <c:v>256672</c:v>
                </c:pt>
                <c:pt idx="45" formatCode="_-* #\ ##0.0_-;\-* #\ ##0.0_-;_-* &quot;-&quot;??_-;_-@_-">
                  <c:v>259525</c:v>
                </c:pt>
                <c:pt idx="46" formatCode="_-* #\ ##0.0_-;\-* #\ ##0.0_-;_-* &quot;-&quot;??_-;_-@_-">
                  <c:v>251711</c:v>
                </c:pt>
              </c:numCache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8-3468-4A38-8D1B-B29DF93C9E3D}"/>
            </c:ext>
          </c:extLst>
        </c:ser>
        <c:ser>
          <c:idx val="2"/>
          <c:order val="3"/>
          <c:tx>
            <c:strRef>
              <c:f>Chart!$E$1</c:f>
              <c:strCache>
                <c:ptCount val="1"/>
                <c:pt idx="0">
                  <c:v>OECD</c:v>
                </c:pt>
              </c:strCache>
            </c:strRef>
          </c:tx>
          <c:spPr>
            <a:ln w="19050">
              <a:solidFill>
                <a:schemeClr val="tx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15814991437720222"/>
                  <c:y val="1.19629957225224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17-4B7D-A70E-0C6DC13B3D07}"/>
                </c:ext>
              </c:extLst>
            </c:dLbl>
            <c:dLbl>
              <c:idx val="46"/>
              <c:layout>
                <c:manualLayout>
                  <c:x val="0"/>
                  <c:y val="2.99074893063063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17-4B7D-A70E-0C6DC13B3D0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Chart!$A$2:$A$48</c:f>
              <c:numCache>
                <c:formatCode>General</c:formatCode>
                <c:ptCount val="47"/>
                <c:pt idx="0">
                  <c:v>2012</c:v>
                </c:pt>
                <c:pt idx="1">
                  <c:v>2012.25</c:v>
                </c:pt>
                <c:pt idx="2">
                  <c:v>2012.5</c:v>
                </c:pt>
                <c:pt idx="3">
                  <c:v>2012.75</c:v>
                </c:pt>
                <c:pt idx="4">
                  <c:v>2013</c:v>
                </c:pt>
                <c:pt idx="5">
                  <c:v>2013.25</c:v>
                </c:pt>
                <c:pt idx="6">
                  <c:v>2013.5</c:v>
                </c:pt>
                <c:pt idx="7">
                  <c:v>2013.75</c:v>
                </c:pt>
                <c:pt idx="8">
                  <c:v>2014</c:v>
                </c:pt>
                <c:pt idx="9">
                  <c:v>2014.25</c:v>
                </c:pt>
                <c:pt idx="10">
                  <c:v>2014.5</c:v>
                </c:pt>
                <c:pt idx="11">
                  <c:v>2014.75</c:v>
                </c:pt>
                <c:pt idx="12">
                  <c:v>2015</c:v>
                </c:pt>
                <c:pt idx="13">
                  <c:v>2015.25</c:v>
                </c:pt>
                <c:pt idx="14">
                  <c:v>2015.5</c:v>
                </c:pt>
                <c:pt idx="15">
                  <c:v>2015.75</c:v>
                </c:pt>
                <c:pt idx="16">
                  <c:v>2016</c:v>
                </c:pt>
                <c:pt idx="17">
                  <c:v>2016.25</c:v>
                </c:pt>
                <c:pt idx="18">
                  <c:v>2016.5</c:v>
                </c:pt>
                <c:pt idx="19">
                  <c:v>2016.75</c:v>
                </c:pt>
                <c:pt idx="20">
                  <c:v>2017</c:v>
                </c:pt>
                <c:pt idx="21">
                  <c:v>2017.25</c:v>
                </c:pt>
                <c:pt idx="22">
                  <c:v>2017.5</c:v>
                </c:pt>
                <c:pt idx="23">
                  <c:v>2017.75</c:v>
                </c:pt>
                <c:pt idx="24">
                  <c:v>2018</c:v>
                </c:pt>
                <c:pt idx="25">
                  <c:v>2018.25</c:v>
                </c:pt>
                <c:pt idx="26">
                  <c:v>2018.5</c:v>
                </c:pt>
                <c:pt idx="27">
                  <c:v>2018.75</c:v>
                </c:pt>
                <c:pt idx="28">
                  <c:v>2019</c:v>
                </c:pt>
                <c:pt idx="29">
                  <c:v>2019.25</c:v>
                </c:pt>
                <c:pt idx="30">
                  <c:v>2019.5</c:v>
                </c:pt>
                <c:pt idx="31">
                  <c:v>2019.75</c:v>
                </c:pt>
                <c:pt idx="32">
                  <c:v>2020</c:v>
                </c:pt>
                <c:pt idx="33">
                  <c:v>2020.25</c:v>
                </c:pt>
                <c:pt idx="34">
                  <c:v>2020.5</c:v>
                </c:pt>
                <c:pt idx="35">
                  <c:v>2020.75</c:v>
                </c:pt>
                <c:pt idx="36">
                  <c:v>2021</c:v>
                </c:pt>
                <c:pt idx="37">
                  <c:v>2021.25</c:v>
                </c:pt>
                <c:pt idx="38">
                  <c:v>2021.5</c:v>
                </c:pt>
                <c:pt idx="39">
                  <c:v>2021.75</c:v>
                </c:pt>
                <c:pt idx="40">
                  <c:v>2022</c:v>
                </c:pt>
                <c:pt idx="41">
                  <c:v>2022.25</c:v>
                </c:pt>
                <c:pt idx="42">
                  <c:v>2022.5</c:v>
                </c:pt>
                <c:pt idx="43">
                  <c:v>2022.75</c:v>
                </c:pt>
                <c:pt idx="44">
                  <c:v>2023</c:v>
                </c:pt>
                <c:pt idx="45">
                  <c:v>2023.25</c:v>
                </c:pt>
                <c:pt idx="46">
                  <c:v>2023.5</c:v>
                </c:pt>
              </c:numCache>
            </c:numRef>
          </c:xVal>
          <c:yVal>
            <c:numRef>
              <c:f>Chart!$E$2:$E$48</c:f>
              <c:numCache>
                <c:formatCode>_-* #\ ##0.0_-;\-* #\ ##0.0_-;_-* "-"??_-;_-@_-</c:formatCode>
                <c:ptCount val="47"/>
                <c:pt idx="0">
                  <c:v>106955.71578456517</c:v>
                </c:pt>
                <c:pt idx="1">
                  <c:v>103219.07369673533</c:v>
                </c:pt>
                <c:pt idx="2">
                  <c:v>99357.106493099127</c:v>
                </c:pt>
                <c:pt idx="3">
                  <c:v>104459.41935022184</c:v>
                </c:pt>
                <c:pt idx="4">
                  <c:v>100484.38847566987</c:v>
                </c:pt>
                <c:pt idx="5">
                  <c:v>101925.13472877358</c:v>
                </c:pt>
                <c:pt idx="6">
                  <c:v>107242.30091443963</c:v>
                </c:pt>
                <c:pt idx="7">
                  <c:v>113615.38573677765</c:v>
                </c:pt>
                <c:pt idx="8">
                  <c:v>115906.15663757465</c:v>
                </c:pt>
                <c:pt idx="9">
                  <c:v>119242.32897947467</c:v>
                </c:pt>
                <c:pt idx="10">
                  <c:v>114164.23758865248</c:v>
                </c:pt>
                <c:pt idx="11">
                  <c:v>115966.54435710276</c:v>
                </c:pt>
                <c:pt idx="12">
                  <c:v>119741.02027869652</c:v>
                </c:pt>
                <c:pt idx="13">
                  <c:v>119156.32598740698</c:v>
                </c:pt>
                <c:pt idx="14">
                  <c:v>115149.63079615048</c:v>
                </c:pt>
                <c:pt idx="15">
                  <c:v>119267.35082627217</c:v>
                </c:pt>
                <c:pt idx="16">
                  <c:v>117830.21127627343</c:v>
                </c:pt>
                <c:pt idx="17">
                  <c:v>118931.56768616437</c:v>
                </c:pt>
                <c:pt idx="18">
                  <c:v>116416.62852213916</c:v>
                </c:pt>
                <c:pt idx="19">
                  <c:v>119855.42252604167</c:v>
                </c:pt>
                <c:pt idx="20">
                  <c:v>124069.75187969925</c:v>
                </c:pt>
                <c:pt idx="21">
                  <c:v>126150.78278300994</c:v>
                </c:pt>
                <c:pt idx="22">
                  <c:v>127378.72936424939</c:v>
                </c:pt>
                <c:pt idx="23">
                  <c:v>133388.63967956926</c:v>
                </c:pt>
                <c:pt idx="24">
                  <c:v>135085.59167665697</c:v>
                </c:pt>
                <c:pt idx="25">
                  <c:v>137086.66858605246</c:v>
                </c:pt>
                <c:pt idx="26">
                  <c:v>138451.7361376094</c:v>
                </c:pt>
                <c:pt idx="27">
                  <c:v>135647.47529298055</c:v>
                </c:pt>
                <c:pt idx="28">
                  <c:v>139327.64732741556</c:v>
                </c:pt>
                <c:pt idx="29">
                  <c:v>142926.64882543476</c:v>
                </c:pt>
                <c:pt idx="30">
                  <c:v>143299.69678685017</c:v>
                </c:pt>
                <c:pt idx="31">
                  <c:v>144412.22692109336</c:v>
                </c:pt>
                <c:pt idx="32">
                  <c:v>155386.9794230707</c:v>
                </c:pt>
                <c:pt idx="33">
                  <c:v>154954.73877964905</c:v>
                </c:pt>
                <c:pt idx="34">
                  <c:v>149955.07620746782</c:v>
                </c:pt>
                <c:pt idx="35">
                  <c:v>154612.86001067489</c:v>
                </c:pt>
                <c:pt idx="36">
                  <c:v>161681.94058867515</c:v>
                </c:pt>
                <c:pt idx="37">
                  <c:v>167361.1125637301</c:v>
                </c:pt>
                <c:pt idx="38">
                  <c:v>168416.41603415558</c:v>
                </c:pt>
                <c:pt idx="39">
                  <c:v>179650.02531258753</c:v>
                </c:pt>
                <c:pt idx="40">
                  <c:v>183860.39082980974</c:v>
                </c:pt>
                <c:pt idx="41">
                  <c:v>188090.80280767923</c:v>
                </c:pt>
                <c:pt idx="42">
                  <c:v>189486.98460992714</c:v>
                </c:pt>
                <c:pt idx="43">
                  <c:v>188168.06311078637</c:v>
                </c:pt>
                <c:pt idx="44">
                  <c:v>196478.00174180328</c:v>
                </c:pt>
                <c:pt idx="45">
                  <c:v>201316.34331059447</c:v>
                </c:pt>
                <c:pt idx="46">
                  <c:v>202230.61116922557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817-4B7D-A70E-0C6DC13B3D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4"/>
        <c:axId val="2094734552"/>
      </c:scatterChart>
      <c:valAx>
        <c:axId val="2094734554"/>
        <c:scaling>
          <c:orientation val="minMax"/>
          <c:max val="2024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8575" cap="flat">
            <a:solidFill>
              <a:schemeClr val="accent5">
                <a:lumMod val="50000"/>
              </a:schemeClr>
            </a:solidFill>
            <a:prstDash val="solid"/>
            <a:round/>
          </a:ln>
        </c:spPr>
        <c:txPr>
          <a:bodyPr rot="-5400000" vert="horz"/>
          <a:lstStyle/>
          <a:p>
            <a:pPr>
              <a:defRPr sz="1050">
                <a:solidFill>
                  <a:schemeClr val="accent5">
                    <a:lumMod val="50000"/>
                  </a:schemeClr>
                </a:solidFill>
              </a:defRPr>
            </a:pPr>
            <a:endParaRPr lang="pt-PT"/>
          </a:p>
        </c:txPr>
        <c:crossAx val="2094734552"/>
        <c:crosses val="autoZero"/>
        <c:crossBetween val="midCat"/>
        <c:majorUnit val="2"/>
      </c:valAx>
      <c:valAx>
        <c:axId val="2094734552"/>
        <c:scaling>
          <c:orientation val="minMax"/>
          <c:max val="260000"/>
          <c:min val="4000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/>
            </a:pPr>
            <a:endParaRPr lang="pt-PT"/>
          </a:p>
        </c:txPr>
        <c:crossAx val="2094734554"/>
        <c:crosses val="autoZero"/>
        <c:crossBetween val="midCat"/>
        <c:dispUnits>
          <c:builtInUnit val="thousands"/>
          <c:dispUnitsLbl/>
        </c:dispUnits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 w="12700" cap="flat">
      <a:noFill/>
      <a:miter lim="400000"/>
    </a:ln>
    <a:effectLst/>
  </c:spPr>
  <c:txPr>
    <a:bodyPr/>
    <a:lstStyle/>
    <a:p>
      <a:pPr>
        <a:defRPr>
          <a:solidFill>
            <a:schemeClr val="bg1"/>
          </a:solidFill>
          <a:latin typeface="Arial Narrow" panose="020B0606020202030204" pitchFamily="34" charset="0"/>
        </a:defRPr>
      </a:pPr>
      <a:endParaRPr lang="pt-P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17E88F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Charts!$A$32:$A$51</c:f>
              <c:numCache>
                <c:formatCode>General</c:formatCod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Charts!$B$32:$B$51</c:f>
              <c:numCache>
                <c:formatCode>_-* #\ ##0_-;\-* #\ ##0_-;_-* "-"??_-;_-@_-</c:formatCode>
                <c:ptCount val="20"/>
                <c:pt idx="0">
                  <c:v>24605</c:v>
                </c:pt>
                <c:pt idx="1">
                  <c:v>25629</c:v>
                </c:pt>
                <c:pt idx="2">
                  <c:v>21891</c:v>
                </c:pt>
                <c:pt idx="3">
                  <c:v>19810</c:v>
                </c:pt>
                <c:pt idx="4">
                  <c:v>17761</c:v>
                </c:pt>
                <c:pt idx="5">
                  <c:v>15113</c:v>
                </c:pt>
                <c:pt idx="6">
                  <c:v>12151</c:v>
                </c:pt>
                <c:pt idx="7">
                  <c:v>9311</c:v>
                </c:pt>
                <c:pt idx="8">
                  <c:v>7315</c:v>
                </c:pt>
                <c:pt idx="9">
                  <c:v>4951</c:v>
                </c:pt>
                <c:pt idx="10">
                  <c:v>3374</c:v>
                </c:pt>
                <c:pt idx="11">
                  <c:v>2878</c:v>
                </c:pt>
                <c:pt idx="12">
                  <c:v>3262</c:v>
                </c:pt>
                <c:pt idx="13">
                  <c:v>3083</c:v>
                </c:pt>
                <c:pt idx="14">
                  <c:v>4075</c:v>
                </c:pt>
                <c:pt idx="15">
                  <c:v>5003</c:v>
                </c:pt>
                <c:pt idx="16">
                  <c:v>7409</c:v>
                </c:pt>
                <c:pt idx="17">
                  <c:v>8530</c:v>
                </c:pt>
                <c:pt idx="18">
                  <c:v>8908</c:v>
                </c:pt>
                <c:pt idx="19">
                  <c:v>10118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F0-4D05-868B-3F40565F1F60}"/>
            </c:ext>
          </c:extLst>
        </c:ser>
        <c:ser>
          <c:idx val="1"/>
          <c:order val="1"/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Charts!$A$32:$A$51</c:f>
              <c:numCache>
                <c:formatCode>General</c:formatCod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Charts!$C$32:$C$51</c:f>
              <c:numCache>
                <c:formatCode>_-* #\ ##0_-;\-* #\ ##0_-;_-* "-"??_-;_-@_-</c:formatCode>
                <c:ptCount val="20"/>
                <c:pt idx="0">
                  <c:v>13183</c:v>
                </c:pt>
                <c:pt idx="1">
                  <c:v>13360</c:v>
                </c:pt>
                <c:pt idx="2">
                  <c:v>11315</c:v>
                </c:pt>
                <c:pt idx="3">
                  <c:v>10809</c:v>
                </c:pt>
                <c:pt idx="4">
                  <c:v>9549</c:v>
                </c:pt>
                <c:pt idx="5">
                  <c:v>7706</c:v>
                </c:pt>
                <c:pt idx="6">
                  <c:v>6271</c:v>
                </c:pt>
                <c:pt idx="7">
                  <c:v>5224</c:v>
                </c:pt>
                <c:pt idx="8">
                  <c:v>3999</c:v>
                </c:pt>
                <c:pt idx="9">
                  <c:v>2569</c:v>
                </c:pt>
                <c:pt idx="10">
                  <c:v>1778</c:v>
                </c:pt>
                <c:pt idx="11">
                  <c:v>1445</c:v>
                </c:pt>
                <c:pt idx="12">
                  <c:v>1631</c:v>
                </c:pt>
                <c:pt idx="13">
                  <c:v>1759</c:v>
                </c:pt>
                <c:pt idx="14">
                  <c:v>2093</c:v>
                </c:pt>
                <c:pt idx="15">
                  <c:v>2467</c:v>
                </c:pt>
                <c:pt idx="16">
                  <c:v>2662</c:v>
                </c:pt>
                <c:pt idx="17">
                  <c:v>2768</c:v>
                </c:pt>
                <c:pt idx="18">
                  <c:v>3261</c:v>
                </c:pt>
                <c:pt idx="19">
                  <c:v>3348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F0-4D05-868B-3F40565F1F60}"/>
            </c:ext>
          </c:extLst>
        </c:ser>
        <c:ser>
          <c:idx val="2"/>
          <c:order val="2"/>
          <c:spPr>
            <a:solidFill>
              <a:schemeClr val="accent6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Charts!$A$32:$A$51</c:f>
              <c:numCache>
                <c:formatCode>General</c:formatCod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Charts!$D$32:$D$51</c:f>
              <c:numCache>
                <c:formatCode>_-* #\ ##0_-;\-* #\ ##0_-;_-* "-"??_-;_-@_-</c:formatCode>
                <c:ptCount val="20"/>
                <c:pt idx="0">
                  <c:v>22496</c:v>
                </c:pt>
                <c:pt idx="1">
                  <c:v>20166</c:v>
                </c:pt>
                <c:pt idx="2">
                  <c:v>19439</c:v>
                </c:pt>
                <c:pt idx="3">
                  <c:v>20764</c:v>
                </c:pt>
                <c:pt idx="4">
                  <c:v>19050</c:v>
                </c:pt>
                <c:pt idx="5">
                  <c:v>14756</c:v>
                </c:pt>
                <c:pt idx="6">
                  <c:v>9782</c:v>
                </c:pt>
                <c:pt idx="7">
                  <c:v>7281</c:v>
                </c:pt>
                <c:pt idx="8">
                  <c:v>5302</c:v>
                </c:pt>
                <c:pt idx="9">
                  <c:v>3110</c:v>
                </c:pt>
                <c:pt idx="10">
                  <c:v>1864</c:v>
                </c:pt>
                <c:pt idx="11">
                  <c:v>1630</c:v>
                </c:pt>
                <c:pt idx="12">
                  <c:v>1747</c:v>
                </c:pt>
                <c:pt idx="13">
                  <c:v>2099</c:v>
                </c:pt>
                <c:pt idx="14">
                  <c:v>3030</c:v>
                </c:pt>
                <c:pt idx="15">
                  <c:v>3493</c:v>
                </c:pt>
                <c:pt idx="16">
                  <c:v>4610</c:v>
                </c:pt>
                <c:pt idx="17">
                  <c:v>5677</c:v>
                </c:pt>
                <c:pt idx="18">
                  <c:v>6099</c:v>
                </c:pt>
                <c:pt idx="19">
                  <c:v>6796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F0-4D05-868B-3F40565F1F60}"/>
            </c:ext>
          </c:extLst>
        </c:ser>
        <c:ser>
          <c:idx val="3"/>
          <c:order val="3"/>
          <c:spPr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Charts!$A$32:$A$51</c:f>
              <c:numCache>
                <c:formatCode>General</c:formatCod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Charts!$E$32:$E$51</c:f>
              <c:numCache>
                <c:formatCode>_-* #\ ##0_-;\-* #\ ##0_-;_-* "-"??_-;_-@_-</c:formatCode>
                <c:ptCount val="20"/>
                <c:pt idx="0">
                  <c:v>2799</c:v>
                </c:pt>
                <c:pt idx="1">
                  <c:v>3167</c:v>
                </c:pt>
                <c:pt idx="2">
                  <c:v>2840</c:v>
                </c:pt>
                <c:pt idx="3">
                  <c:v>2856</c:v>
                </c:pt>
                <c:pt idx="4">
                  <c:v>2423</c:v>
                </c:pt>
                <c:pt idx="5">
                  <c:v>1871</c:v>
                </c:pt>
                <c:pt idx="6">
                  <c:v>1430</c:v>
                </c:pt>
                <c:pt idx="7">
                  <c:v>1088</c:v>
                </c:pt>
                <c:pt idx="8">
                  <c:v>969</c:v>
                </c:pt>
                <c:pt idx="9">
                  <c:v>530</c:v>
                </c:pt>
                <c:pt idx="10">
                  <c:v>399</c:v>
                </c:pt>
                <c:pt idx="11">
                  <c:v>297</c:v>
                </c:pt>
                <c:pt idx="12">
                  <c:v>360</c:v>
                </c:pt>
                <c:pt idx="13">
                  <c:v>312</c:v>
                </c:pt>
                <c:pt idx="14">
                  <c:v>380</c:v>
                </c:pt>
                <c:pt idx="15">
                  <c:v>414</c:v>
                </c:pt>
                <c:pt idx="16">
                  <c:v>551</c:v>
                </c:pt>
                <c:pt idx="17">
                  <c:v>525</c:v>
                </c:pt>
                <c:pt idx="18">
                  <c:v>533</c:v>
                </c:pt>
                <c:pt idx="19">
                  <c:v>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F0-4D05-868B-3F40565F1F60}"/>
            </c:ext>
          </c:extLst>
        </c:ser>
        <c:ser>
          <c:idx val="4"/>
          <c:order val="4"/>
          <c:spPr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Charts!$A$32:$A$51</c:f>
              <c:numCache>
                <c:formatCode>General</c:formatCod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Charts!$F$32:$F$51</c:f>
              <c:numCache>
                <c:formatCode>_-* #\ ##0_-;\-* #\ ##0_-;_-* "-"??_-;_-@_-</c:formatCode>
                <c:ptCount val="20"/>
                <c:pt idx="0">
                  <c:v>7296</c:v>
                </c:pt>
                <c:pt idx="1">
                  <c:v>9205</c:v>
                </c:pt>
                <c:pt idx="2">
                  <c:v>8443</c:v>
                </c:pt>
                <c:pt idx="3">
                  <c:v>8320</c:v>
                </c:pt>
                <c:pt idx="4">
                  <c:v>7216</c:v>
                </c:pt>
                <c:pt idx="5">
                  <c:v>5736</c:v>
                </c:pt>
                <c:pt idx="6">
                  <c:v>3497</c:v>
                </c:pt>
                <c:pt idx="7">
                  <c:v>2129</c:v>
                </c:pt>
                <c:pt idx="8">
                  <c:v>1198</c:v>
                </c:pt>
                <c:pt idx="9">
                  <c:v>742</c:v>
                </c:pt>
                <c:pt idx="10">
                  <c:v>540</c:v>
                </c:pt>
                <c:pt idx="11">
                  <c:v>536</c:v>
                </c:pt>
                <c:pt idx="12">
                  <c:v>544</c:v>
                </c:pt>
                <c:pt idx="13">
                  <c:v>587</c:v>
                </c:pt>
                <c:pt idx="14">
                  <c:v>708</c:v>
                </c:pt>
                <c:pt idx="15">
                  <c:v>935</c:v>
                </c:pt>
                <c:pt idx="16">
                  <c:v>933</c:v>
                </c:pt>
                <c:pt idx="17">
                  <c:v>1156</c:v>
                </c:pt>
                <c:pt idx="18">
                  <c:v>1068</c:v>
                </c:pt>
                <c:pt idx="19">
                  <c:v>1547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F0-4D05-868B-3F40565F1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368037599"/>
        <c:axId val="1368038559"/>
      </c:barChart>
      <c:lineChart>
        <c:grouping val="standard"/>
        <c:varyColors val="0"/>
        <c:ser>
          <c:idx val="5"/>
          <c:order val="5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Charts!$G$32:$G$51</c:f>
              <c:numCache>
                <c:formatCode>_-* #\ ##0_-;\-* #\ ##0_-;_-* "-"??_-;_-@_-</c:formatCode>
                <c:ptCount val="20"/>
                <c:pt idx="0">
                  <c:v>70379</c:v>
                </c:pt>
                <c:pt idx="1">
                  <c:v>71527</c:v>
                </c:pt>
                <c:pt idx="2">
                  <c:v>63928</c:v>
                </c:pt>
                <c:pt idx="3">
                  <c:v>62559</c:v>
                </c:pt>
                <c:pt idx="4">
                  <c:v>55999</c:v>
                </c:pt>
                <c:pt idx="5">
                  <c:v>45182</c:v>
                </c:pt>
                <c:pt idx="6">
                  <c:v>33131</c:v>
                </c:pt>
                <c:pt idx="7">
                  <c:v>25033</c:v>
                </c:pt>
                <c:pt idx="8">
                  <c:v>18783</c:v>
                </c:pt>
                <c:pt idx="9">
                  <c:v>11902</c:v>
                </c:pt>
                <c:pt idx="10">
                  <c:v>7955</c:v>
                </c:pt>
                <c:pt idx="11">
                  <c:v>6786</c:v>
                </c:pt>
                <c:pt idx="12">
                  <c:v>7544</c:v>
                </c:pt>
                <c:pt idx="13">
                  <c:v>7840</c:v>
                </c:pt>
                <c:pt idx="14">
                  <c:v>10286</c:v>
                </c:pt>
                <c:pt idx="15">
                  <c:v>12312</c:v>
                </c:pt>
                <c:pt idx="16">
                  <c:v>16165</c:v>
                </c:pt>
                <c:pt idx="17">
                  <c:v>18656</c:v>
                </c:pt>
                <c:pt idx="18">
                  <c:v>19869</c:v>
                </c:pt>
                <c:pt idx="19">
                  <c:v>22384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4F0-4D05-868B-3F40565F1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8037599"/>
        <c:axId val="1368038559"/>
      </c:lineChart>
      <c:catAx>
        <c:axId val="13680375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68038559"/>
        <c:crosses val="autoZero"/>
        <c:auto val="1"/>
        <c:lblAlgn val="ctr"/>
        <c:lblOffset val="100"/>
        <c:noMultiLvlLbl val="0"/>
      </c:catAx>
      <c:valAx>
        <c:axId val="1368038559"/>
        <c:scaling>
          <c:orientation val="minMax"/>
        </c:scaling>
        <c:delete val="1"/>
        <c:axPos val="l"/>
        <c:numFmt formatCode="_-* #\ ##0_-;\-* #\ ##0_-;_-* &quot;-&quot;??_-;_-@_-" sourceLinked="1"/>
        <c:majorTickMark val="out"/>
        <c:minorTickMark val="none"/>
        <c:tickLblPos val="nextTo"/>
        <c:crossAx val="1368037599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26394832774419"/>
          <c:y val="0.10916424882572244"/>
          <c:w val="0.7068058381232436"/>
          <c:h val="0.7816715023485550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17E88F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'[Bubble Chart Resi.xlsx]Charts'!$A$57:$A$71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'[Bubble Chart Resi.xlsx]Charts'!$K$57:$K$71</c:f>
              <c:numCache>
                <c:formatCode>General</c:formatCode>
                <c:ptCount val="15"/>
                <c:pt idx="0">
                  <c:v>29535</c:v>
                </c:pt>
                <c:pt idx="1">
                  <c:v>31946</c:v>
                </c:pt>
                <c:pt idx="2">
                  <c:v>24241</c:v>
                </c:pt>
                <c:pt idx="3">
                  <c:v>20007</c:v>
                </c:pt>
                <c:pt idx="4">
                  <c:v>19623</c:v>
                </c:pt>
                <c:pt idx="5">
                  <c:v>20435</c:v>
                </c:pt>
                <c:pt idx="6">
                  <c:v>26331</c:v>
                </c:pt>
                <c:pt idx="7">
                  <c:v>31193</c:v>
                </c:pt>
                <c:pt idx="8">
                  <c:v>37796</c:v>
                </c:pt>
                <c:pt idx="9">
                  <c:v>44662</c:v>
                </c:pt>
                <c:pt idx="10">
                  <c:v>44182</c:v>
                </c:pt>
                <c:pt idx="11">
                  <c:v>40113</c:v>
                </c:pt>
                <c:pt idx="12">
                  <c:v>47699</c:v>
                </c:pt>
                <c:pt idx="13">
                  <c:v>47303</c:v>
                </c:pt>
                <c:pt idx="14">
                  <c:v>39715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B-4846-907E-AEB361D424ED}"/>
            </c:ext>
          </c:extLst>
        </c:ser>
        <c:ser>
          <c:idx val="1"/>
          <c:order val="1"/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'[Bubble Chart Resi.xlsx]Charts'!$A$57:$A$71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'[Bubble Chart Resi.xlsx]Charts'!$L$57:$L$71</c:f>
              <c:numCache>
                <c:formatCode>General</c:formatCode>
                <c:ptCount val="15"/>
                <c:pt idx="0">
                  <c:v>12646</c:v>
                </c:pt>
                <c:pt idx="1">
                  <c:v>13890</c:v>
                </c:pt>
                <c:pt idx="2">
                  <c:v>10833</c:v>
                </c:pt>
                <c:pt idx="3">
                  <c:v>8821</c:v>
                </c:pt>
                <c:pt idx="4">
                  <c:v>9063</c:v>
                </c:pt>
                <c:pt idx="5">
                  <c:v>9157</c:v>
                </c:pt>
                <c:pt idx="6">
                  <c:v>11474</c:v>
                </c:pt>
                <c:pt idx="7">
                  <c:v>13205</c:v>
                </c:pt>
                <c:pt idx="8">
                  <c:v>16132</c:v>
                </c:pt>
                <c:pt idx="9">
                  <c:v>18928</c:v>
                </c:pt>
                <c:pt idx="10">
                  <c:v>20510</c:v>
                </c:pt>
                <c:pt idx="11">
                  <c:v>19171</c:v>
                </c:pt>
                <c:pt idx="12">
                  <c:v>22846</c:v>
                </c:pt>
                <c:pt idx="13">
                  <c:v>24282</c:v>
                </c:pt>
                <c:pt idx="14">
                  <c:v>21406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7B-4846-907E-AEB361D424ED}"/>
            </c:ext>
          </c:extLst>
        </c:ser>
        <c:ser>
          <c:idx val="2"/>
          <c:order val="2"/>
          <c:spPr>
            <a:solidFill>
              <a:schemeClr val="accent6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'[Bubble Chart Resi.xlsx]Charts'!$A$57:$A$71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'[Bubble Chart Resi.xlsx]Charts'!$M$57:$M$71</c:f>
              <c:numCache>
                <c:formatCode>General</c:formatCode>
                <c:ptCount val="15"/>
                <c:pt idx="0">
                  <c:v>40273</c:v>
                </c:pt>
                <c:pt idx="1">
                  <c:v>43562</c:v>
                </c:pt>
                <c:pt idx="2">
                  <c:v>28311</c:v>
                </c:pt>
                <c:pt idx="3">
                  <c:v>22514</c:v>
                </c:pt>
                <c:pt idx="4">
                  <c:v>25211</c:v>
                </c:pt>
                <c:pt idx="5">
                  <c:v>27238</c:v>
                </c:pt>
                <c:pt idx="6">
                  <c:v>35727</c:v>
                </c:pt>
                <c:pt idx="7">
                  <c:v>43664</c:v>
                </c:pt>
                <c:pt idx="8">
                  <c:v>53017</c:v>
                </c:pt>
                <c:pt idx="9">
                  <c:v>62349</c:v>
                </c:pt>
                <c:pt idx="10">
                  <c:v>64262</c:v>
                </c:pt>
                <c:pt idx="11">
                  <c:v>55504</c:v>
                </c:pt>
                <c:pt idx="12">
                  <c:v>66138</c:v>
                </c:pt>
                <c:pt idx="13">
                  <c:v>65627</c:v>
                </c:pt>
                <c:pt idx="14">
                  <c:v>51326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7B-4846-907E-AEB361D424ED}"/>
            </c:ext>
          </c:extLst>
        </c:ser>
        <c:ser>
          <c:idx val="3"/>
          <c:order val="3"/>
          <c:spPr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'[Bubble Chart Resi.xlsx]Charts'!$A$57:$A$71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'[Bubble Chart Resi.xlsx]Charts'!$N$57:$N$71</c:f>
              <c:numCache>
                <c:formatCode>General</c:formatCode>
                <c:ptCount val="15"/>
                <c:pt idx="0">
                  <c:v>4588</c:v>
                </c:pt>
                <c:pt idx="1">
                  <c:v>4561</c:v>
                </c:pt>
                <c:pt idx="2">
                  <c:v>3221</c:v>
                </c:pt>
                <c:pt idx="3">
                  <c:v>2520</c:v>
                </c:pt>
                <c:pt idx="4">
                  <c:v>2569</c:v>
                </c:pt>
                <c:pt idx="5">
                  <c:v>2758</c:v>
                </c:pt>
                <c:pt idx="6">
                  <c:v>3429</c:v>
                </c:pt>
                <c:pt idx="7">
                  <c:v>4246</c:v>
                </c:pt>
                <c:pt idx="8">
                  <c:v>5096</c:v>
                </c:pt>
                <c:pt idx="9">
                  <c:v>6295</c:v>
                </c:pt>
                <c:pt idx="10">
                  <c:v>6645</c:v>
                </c:pt>
                <c:pt idx="11">
                  <c:v>6480</c:v>
                </c:pt>
                <c:pt idx="12">
                  <c:v>8142</c:v>
                </c:pt>
                <c:pt idx="13">
                  <c:v>8477</c:v>
                </c:pt>
                <c:pt idx="14">
                  <c:v>6966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7B-4846-907E-AEB361D424ED}"/>
            </c:ext>
          </c:extLst>
        </c:ser>
        <c:ser>
          <c:idx val="4"/>
          <c:order val="4"/>
          <c:spPr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'[Bubble Chart Resi.xlsx]Charts'!$A$57:$A$71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'[Bubble Chart Resi.xlsx]Charts'!$O$57:$O$71</c:f>
              <c:numCache>
                <c:formatCode>General</c:formatCode>
                <c:ptCount val="15"/>
                <c:pt idx="0">
                  <c:v>8895</c:v>
                </c:pt>
                <c:pt idx="1">
                  <c:v>8810</c:v>
                </c:pt>
                <c:pt idx="2">
                  <c:v>6984</c:v>
                </c:pt>
                <c:pt idx="3">
                  <c:v>6055</c:v>
                </c:pt>
                <c:pt idx="4">
                  <c:v>7102</c:v>
                </c:pt>
                <c:pt idx="5">
                  <c:v>7688</c:v>
                </c:pt>
                <c:pt idx="6">
                  <c:v>10312</c:v>
                </c:pt>
                <c:pt idx="7">
                  <c:v>11444</c:v>
                </c:pt>
                <c:pt idx="8">
                  <c:v>13279</c:v>
                </c:pt>
                <c:pt idx="9">
                  <c:v>14042</c:v>
                </c:pt>
                <c:pt idx="10">
                  <c:v>13980</c:v>
                </c:pt>
                <c:pt idx="11">
                  <c:v>11274</c:v>
                </c:pt>
                <c:pt idx="12">
                  <c:v>14563</c:v>
                </c:pt>
                <c:pt idx="13">
                  <c:v>15123</c:v>
                </c:pt>
                <c:pt idx="14">
                  <c:v>11402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7B-4846-907E-AEB361D42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368037599"/>
        <c:axId val="1368038559"/>
      </c:barChart>
      <c:lineChart>
        <c:grouping val="standard"/>
        <c:varyColors val="0"/>
        <c:ser>
          <c:idx val="5"/>
          <c:order val="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'[Bubble Chart Resi.xlsx]Charts'!$A$57:$A$71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'[Bubble Chart Resi.xlsx]Charts'!$P$57:$P$71</c:f>
              <c:numCache>
                <c:formatCode>General</c:formatCode>
                <c:ptCount val="15"/>
                <c:pt idx="0">
                  <c:v>95937</c:v>
                </c:pt>
                <c:pt idx="1">
                  <c:v>102769</c:v>
                </c:pt>
                <c:pt idx="2">
                  <c:v>73590</c:v>
                </c:pt>
                <c:pt idx="3">
                  <c:v>59917</c:v>
                </c:pt>
                <c:pt idx="4">
                  <c:v>63568</c:v>
                </c:pt>
                <c:pt idx="5">
                  <c:v>67276</c:v>
                </c:pt>
                <c:pt idx="6">
                  <c:v>87273</c:v>
                </c:pt>
                <c:pt idx="7">
                  <c:v>103752</c:v>
                </c:pt>
                <c:pt idx="8">
                  <c:v>125320</c:v>
                </c:pt>
                <c:pt idx="9">
                  <c:v>146276</c:v>
                </c:pt>
                <c:pt idx="10">
                  <c:v>149579</c:v>
                </c:pt>
                <c:pt idx="11">
                  <c:v>132542</c:v>
                </c:pt>
                <c:pt idx="12">
                  <c:v>159388</c:v>
                </c:pt>
                <c:pt idx="13">
                  <c:v>160812</c:v>
                </c:pt>
                <c:pt idx="14">
                  <c:v>130815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C7B-4846-907E-AEB361D42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8037599"/>
        <c:axId val="1368038559"/>
      </c:lineChart>
      <c:catAx>
        <c:axId val="13680375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68038559"/>
        <c:crosses val="autoZero"/>
        <c:auto val="1"/>
        <c:lblAlgn val="ctr"/>
        <c:lblOffset val="100"/>
        <c:noMultiLvlLbl val="0"/>
      </c:catAx>
      <c:valAx>
        <c:axId val="1368038559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68037599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0041768988837"/>
          <c:y val="8.367088175453706E-2"/>
          <c:w val="0.8007763551966206"/>
          <c:h val="0.8326582364909258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17E88F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Charts!$A$77:$A$93</c:f>
              <c:strCach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strCache>
            </c:strRef>
          </c:cat>
          <c:val>
            <c:numRef>
              <c:f>Charts!$B$77:$B$93</c:f>
              <c:numCache>
                <c:formatCode>_-* #\ ##0_-;\-* #\ ##0_-;_-* "-"??_-;_-@_-</c:formatCode>
                <c:ptCount val="17"/>
                <c:pt idx="0">
                  <c:v>18911</c:v>
                </c:pt>
                <c:pt idx="1">
                  <c:v>14079</c:v>
                </c:pt>
                <c:pt idx="2">
                  <c:v>9812</c:v>
                </c:pt>
                <c:pt idx="3">
                  <c:v>8200</c:v>
                </c:pt>
                <c:pt idx="4">
                  <c:v>6373</c:v>
                </c:pt>
                <c:pt idx="5">
                  <c:v>4872</c:v>
                </c:pt>
                <c:pt idx="6">
                  <c:v>3373</c:v>
                </c:pt>
                <c:pt idx="7">
                  <c:v>2901</c:v>
                </c:pt>
                <c:pt idx="8">
                  <c:v>3544</c:v>
                </c:pt>
                <c:pt idx="9">
                  <c:v>4554</c:v>
                </c:pt>
                <c:pt idx="10">
                  <c:v>5862</c:v>
                </c:pt>
                <c:pt idx="11">
                  <c:v>9375</c:v>
                </c:pt>
                <c:pt idx="12">
                  <c:v>11080</c:v>
                </c:pt>
                <c:pt idx="13">
                  <c:v>11757</c:v>
                </c:pt>
                <c:pt idx="14">
                  <c:v>12948</c:v>
                </c:pt>
                <c:pt idx="15">
                  <c:v>13684</c:v>
                </c:pt>
                <c:pt idx="16">
                  <c:v>15288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9-4F95-9982-FABD7746F5BE}"/>
            </c:ext>
          </c:extLst>
        </c:ser>
        <c:ser>
          <c:idx val="1"/>
          <c:order val="1"/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Charts!$A$77:$A$93</c:f>
              <c:strCach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strCache>
            </c:strRef>
          </c:cat>
          <c:val>
            <c:numRef>
              <c:f>Charts!$C$77:$C$93</c:f>
              <c:numCache>
                <c:formatCode>_-* #\ ##0_-;\-* #\ ##0_-;_-* "-"??_-;_-@_-</c:formatCode>
                <c:ptCount val="17"/>
                <c:pt idx="0">
                  <c:v>10829</c:v>
                </c:pt>
                <c:pt idx="1">
                  <c:v>7028</c:v>
                </c:pt>
                <c:pt idx="2">
                  <c:v>5017</c:v>
                </c:pt>
                <c:pt idx="3">
                  <c:v>5045</c:v>
                </c:pt>
                <c:pt idx="4">
                  <c:v>3510</c:v>
                </c:pt>
                <c:pt idx="5">
                  <c:v>2328</c:v>
                </c:pt>
                <c:pt idx="6">
                  <c:v>1616</c:v>
                </c:pt>
                <c:pt idx="7">
                  <c:v>1597</c:v>
                </c:pt>
                <c:pt idx="8">
                  <c:v>1868</c:v>
                </c:pt>
                <c:pt idx="9">
                  <c:v>2289</c:v>
                </c:pt>
                <c:pt idx="10">
                  <c:v>2868</c:v>
                </c:pt>
                <c:pt idx="11">
                  <c:v>3738</c:v>
                </c:pt>
                <c:pt idx="12">
                  <c:v>3742</c:v>
                </c:pt>
                <c:pt idx="13">
                  <c:v>4030</c:v>
                </c:pt>
                <c:pt idx="14">
                  <c:v>4124</c:v>
                </c:pt>
                <c:pt idx="15">
                  <c:v>3939</c:v>
                </c:pt>
                <c:pt idx="16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B9-4F95-9982-FABD7746F5BE}"/>
            </c:ext>
          </c:extLst>
        </c:ser>
        <c:ser>
          <c:idx val="2"/>
          <c:order val="2"/>
          <c:spPr>
            <a:solidFill>
              <a:schemeClr val="accent6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Charts!$A$77:$A$93</c:f>
              <c:strCach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strCache>
            </c:strRef>
          </c:cat>
          <c:val>
            <c:numRef>
              <c:f>Charts!$D$77:$D$93</c:f>
              <c:numCache>
                <c:formatCode>_-* #\ ##0_-;\-* #\ ##0_-;_-* "-"??_-;_-@_-</c:formatCode>
                <c:ptCount val="17"/>
                <c:pt idx="0">
                  <c:v>19561</c:v>
                </c:pt>
                <c:pt idx="1">
                  <c:v>14014</c:v>
                </c:pt>
                <c:pt idx="2">
                  <c:v>7313</c:v>
                </c:pt>
                <c:pt idx="3">
                  <c:v>7293</c:v>
                </c:pt>
                <c:pt idx="4">
                  <c:v>4404</c:v>
                </c:pt>
                <c:pt idx="5">
                  <c:v>2672</c:v>
                </c:pt>
                <c:pt idx="6">
                  <c:v>1319</c:v>
                </c:pt>
                <c:pt idx="7">
                  <c:v>1478</c:v>
                </c:pt>
                <c:pt idx="8">
                  <c:v>1997</c:v>
                </c:pt>
                <c:pt idx="9">
                  <c:v>3008</c:v>
                </c:pt>
                <c:pt idx="10">
                  <c:v>4110</c:v>
                </c:pt>
                <c:pt idx="11">
                  <c:v>5931</c:v>
                </c:pt>
                <c:pt idx="12">
                  <c:v>7689</c:v>
                </c:pt>
                <c:pt idx="13">
                  <c:v>7292</c:v>
                </c:pt>
                <c:pt idx="14">
                  <c:v>8399</c:v>
                </c:pt>
                <c:pt idx="15">
                  <c:v>8551</c:v>
                </c:pt>
                <c:pt idx="16">
                  <c:v>8791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B9-4F95-9982-FABD7746F5BE}"/>
            </c:ext>
          </c:extLst>
        </c:ser>
        <c:ser>
          <c:idx val="3"/>
          <c:order val="3"/>
          <c:spPr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Charts!$A$77:$A$93</c:f>
              <c:strCach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strCache>
            </c:strRef>
          </c:cat>
          <c:val>
            <c:numRef>
              <c:f>Charts!$E$77:$E$93</c:f>
              <c:numCache>
                <c:formatCode>_-* #\ ##0_-;\-* #\ ##0_-;_-* "-"??_-;_-@_-</c:formatCode>
                <c:ptCount val="17"/>
                <c:pt idx="0">
                  <c:v>2631</c:v>
                </c:pt>
                <c:pt idx="1">
                  <c:v>1782</c:v>
                </c:pt>
                <c:pt idx="2">
                  <c:v>1473</c:v>
                </c:pt>
                <c:pt idx="3">
                  <c:v>1153</c:v>
                </c:pt>
                <c:pt idx="4">
                  <c:v>895</c:v>
                </c:pt>
                <c:pt idx="5">
                  <c:v>584</c:v>
                </c:pt>
                <c:pt idx="6">
                  <c:v>431</c:v>
                </c:pt>
                <c:pt idx="7">
                  <c:v>280</c:v>
                </c:pt>
                <c:pt idx="8">
                  <c:v>350</c:v>
                </c:pt>
                <c:pt idx="9">
                  <c:v>431</c:v>
                </c:pt>
                <c:pt idx="10">
                  <c:v>427</c:v>
                </c:pt>
                <c:pt idx="11">
                  <c:v>601</c:v>
                </c:pt>
                <c:pt idx="12">
                  <c:v>710</c:v>
                </c:pt>
                <c:pt idx="13">
                  <c:v>651</c:v>
                </c:pt>
                <c:pt idx="14">
                  <c:v>750</c:v>
                </c:pt>
                <c:pt idx="15">
                  <c:v>787</c:v>
                </c:pt>
                <c:pt idx="16">
                  <c:v>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B9-4F95-9982-FABD7746F5BE}"/>
            </c:ext>
          </c:extLst>
        </c:ser>
        <c:ser>
          <c:idx val="4"/>
          <c:order val="4"/>
          <c:spPr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Charts!$A$77:$A$93</c:f>
              <c:strCach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strCache>
            </c:strRef>
          </c:cat>
          <c:val>
            <c:numRef>
              <c:f>Charts!$F$77:$F$93</c:f>
              <c:numCache>
                <c:formatCode>_-* #\ ##0_-;\-* #\ ##0_-;_-* "-"??_-;_-@_-</c:formatCode>
                <c:ptCount val="17"/>
                <c:pt idx="0">
                  <c:v>9567</c:v>
                </c:pt>
                <c:pt idx="1">
                  <c:v>5691</c:v>
                </c:pt>
                <c:pt idx="2">
                  <c:v>2456</c:v>
                </c:pt>
                <c:pt idx="3">
                  <c:v>1735</c:v>
                </c:pt>
                <c:pt idx="4">
                  <c:v>1210</c:v>
                </c:pt>
                <c:pt idx="5">
                  <c:v>543</c:v>
                </c:pt>
                <c:pt idx="6">
                  <c:v>399</c:v>
                </c:pt>
                <c:pt idx="7">
                  <c:v>428</c:v>
                </c:pt>
                <c:pt idx="8">
                  <c:v>552</c:v>
                </c:pt>
                <c:pt idx="9">
                  <c:v>1106</c:v>
                </c:pt>
                <c:pt idx="10">
                  <c:v>972</c:v>
                </c:pt>
                <c:pt idx="11">
                  <c:v>1496</c:v>
                </c:pt>
                <c:pt idx="12">
                  <c:v>1671</c:v>
                </c:pt>
                <c:pt idx="13">
                  <c:v>1393</c:v>
                </c:pt>
                <c:pt idx="14">
                  <c:v>1704</c:v>
                </c:pt>
                <c:pt idx="15">
                  <c:v>1989</c:v>
                </c:pt>
                <c:pt idx="16">
                  <c:v>1809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B9-4F95-9982-FABD7746F5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368037599"/>
        <c:axId val="1368038559"/>
      </c:barChart>
      <c:lineChart>
        <c:grouping val="standard"/>
        <c:varyColors val="0"/>
        <c:ser>
          <c:idx val="5"/>
          <c:order val="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Charts!$A$77:$A$93</c:f>
              <c:strCach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strCache>
            </c:strRef>
          </c:cat>
          <c:val>
            <c:numRef>
              <c:f>Charts!$G$77:$G$93</c:f>
              <c:numCache>
                <c:formatCode>_-* #\ ##0_-;\-* #\ ##0_-;_-* "-"??_-;_-@_-</c:formatCode>
                <c:ptCount val="17"/>
                <c:pt idx="0">
                  <c:v>61499</c:v>
                </c:pt>
                <c:pt idx="1">
                  <c:v>42594</c:v>
                </c:pt>
                <c:pt idx="2">
                  <c:v>26071</c:v>
                </c:pt>
                <c:pt idx="3">
                  <c:v>23426</c:v>
                </c:pt>
                <c:pt idx="4">
                  <c:v>16392</c:v>
                </c:pt>
                <c:pt idx="5">
                  <c:v>10999</c:v>
                </c:pt>
                <c:pt idx="6">
                  <c:v>7138</c:v>
                </c:pt>
                <c:pt idx="7">
                  <c:v>6684</c:v>
                </c:pt>
                <c:pt idx="8">
                  <c:v>8311</c:v>
                </c:pt>
                <c:pt idx="9">
                  <c:v>11388</c:v>
                </c:pt>
                <c:pt idx="10">
                  <c:v>14239</c:v>
                </c:pt>
                <c:pt idx="11">
                  <c:v>21141</c:v>
                </c:pt>
                <c:pt idx="12">
                  <c:v>24892</c:v>
                </c:pt>
                <c:pt idx="13">
                  <c:v>25123</c:v>
                </c:pt>
                <c:pt idx="14">
                  <c:v>27925</c:v>
                </c:pt>
                <c:pt idx="15">
                  <c:v>28950</c:v>
                </c:pt>
                <c:pt idx="16">
                  <c:v>30911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4B9-4F95-9982-FABD7746F5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8037599"/>
        <c:axId val="1368038559"/>
      </c:lineChart>
      <c:catAx>
        <c:axId val="13680375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68038559"/>
        <c:crosses val="autoZero"/>
        <c:auto val="1"/>
        <c:lblAlgn val="ctr"/>
        <c:lblOffset val="100"/>
        <c:noMultiLvlLbl val="0"/>
      </c:catAx>
      <c:valAx>
        <c:axId val="1368038559"/>
        <c:scaling>
          <c:orientation val="minMax"/>
        </c:scaling>
        <c:delete val="1"/>
        <c:axPos val="l"/>
        <c:numFmt formatCode="_-* #\ ##0_-;\-* #\ ##0_-;_-* &quot;-&quot;??_-;_-@_-" sourceLinked="1"/>
        <c:majorTickMark val="out"/>
        <c:minorTickMark val="none"/>
        <c:tickLblPos val="nextTo"/>
        <c:crossAx val="1368037599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A2315A-1C2B-4732-A0BF-4A37C6D596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336F14-3011-4082-8B69-B42332FF95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CECD0-B1DD-408B-AA41-431BF682FBE4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C4552-6946-4AD3-91B9-C1469C1BAF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D987E-52AD-4AC4-9B8E-6B516CFBBA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1D475-80AD-4D36-BEB1-9E0CA56257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124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5C41C-6714-4709-9DD0-287337DCF44F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7CBEC-3BA9-408E-897B-DC62741FD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92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03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14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401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99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450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910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542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41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247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99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423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501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69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424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010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408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604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73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2A967-BC78-4230-BA00-507FF6D0713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68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Cover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F222E5-437D-4D26-94F0-6DA259B59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4575" y="1606550"/>
            <a:ext cx="8094664" cy="477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50443A-8339-4B27-B4A9-FF02F1201B4A}"/>
              </a:ext>
            </a:extLst>
          </p:cNvPr>
          <p:cNvCxnSpPr>
            <a:cxnSpLocks/>
          </p:cNvCxnSpPr>
          <p:nvPr userDrawn="1"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1174" y="6217054"/>
            <a:ext cx="1435101" cy="412100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554492" eaLnBrk="1" fontAlgn="auto" latinLnBrk="0" hangingPunct="1">
              <a:lnSpc>
                <a:spcPts val="1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50" b="0" kern="1200" spc="-3" dirty="0" err="1" smtClean="0">
                <a:solidFill>
                  <a:srgbClr val="FFFFFF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6" y="1601788"/>
            <a:ext cx="2971800" cy="1325563"/>
          </a:xfrm>
        </p:spPr>
        <p:txBody>
          <a:bodyPr wrap="square" anchor="t">
            <a:noAutofit/>
          </a:bodyPr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9956ED-0AB6-478A-B82C-B67610F4E3D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1175" y="4102100"/>
            <a:ext cx="2459036" cy="1149349"/>
          </a:xfrm>
        </p:spPr>
        <p:txBody>
          <a:bodyPr tIns="0">
            <a:noAutofit/>
          </a:bodyPr>
          <a:lstStyle>
            <a:lvl1pPr>
              <a:defRPr sz="17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700" b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Fifth level</a:t>
            </a:r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DC29A5-5337-434A-9751-4A87BDE88ACF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3269F574-7AB1-4989-BB45-E7185E6D44D8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3A601D7-4955-4D7C-ACB6-923E669EF703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B1DE8E91-7763-4093-91E4-6CF6F003B448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1CBE5F1B-51A5-428B-90A1-E3145DA3F053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5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gend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7FE991-A877-4767-B1CA-512FB5B04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6" y="1617690"/>
            <a:ext cx="2971798" cy="5079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27EE949-DAB3-4E3E-BACE-0854D8E221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84575" y="3478212"/>
            <a:ext cx="2460625" cy="29035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02182EA-23EB-4F80-85DC-273E369D44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6800" y="3478212"/>
            <a:ext cx="2460625" cy="29035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F41C082D-D2E8-46DF-B484-21B3330683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04262" y="3478212"/>
            <a:ext cx="2460625" cy="29035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56D822-4BE8-4265-9502-3BFA008CC3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4575" y="1601787"/>
            <a:ext cx="2460625" cy="177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EAAA0CC-1E20-4497-9131-AC03BF97EE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46800" y="1601787"/>
            <a:ext cx="2460625" cy="177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BA11F3B-2B6C-4112-9F86-27277516EC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07438" y="1601787"/>
            <a:ext cx="2460625" cy="177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708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F9A9A-F488-4434-A4E9-6067B6E3316D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3584575" y="1615581"/>
            <a:ext cx="2451100" cy="477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05E2AA67-294D-44E6-802E-395517F6C1A7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6159500" y="1615581"/>
            <a:ext cx="2451100" cy="477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8743C110-DC20-4390-A47A-8AB1F9DB5F4C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8712200" y="1613050"/>
            <a:ext cx="2451100" cy="477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D64-0C67-49B0-B205-0FAB935BCE6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11177" y="3492063"/>
            <a:ext cx="1947861" cy="250031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105D293-36C8-4795-BA2C-142D7045B8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4575" y="921205"/>
            <a:ext cx="2460625" cy="578984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AE1EBDA-0010-4470-8206-608B7A3C82A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54738" y="921205"/>
            <a:ext cx="2460625" cy="578984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5B5E27D-54D5-403F-8568-50B316DD39E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707438" y="921204"/>
            <a:ext cx="2460625" cy="578984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705271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ull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2922C-5DB8-476B-826A-BA3C966144E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11177" y="3492064"/>
            <a:ext cx="1947861" cy="2500312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5166DCB1-FD12-4DE9-BE8B-A100E8A4522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84575" y="476250"/>
            <a:ext cx="2451100" cy="4149725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spcBef>
                <a:spcPts val="600"/>
              </a:spcBef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B10A6D5A-CF17-494C-B79D-8B190AC3C1D8}"/>
              </a:ext>
            </a:extLst>
          </p:cNvPr>
          <p:cNvSpPr>
            <a:spLocks noGrp="1"/>
          </p:cNvSpPr>
          <p:nvPr>
            <p:ph sz="quarter" idx="62"/>
          </p:nvPr>
        </p:nvSpPr>
        <p:spPr>
          <a:xfrm>
            <a:off x="6159500" y="476250"/>
            <a:ext cx="2451100" cy="4149725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spcBef>
                <a:spcPts val="600"/>
              </a:spcBef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E76B683-CDAD-48A2-9A52-3D2B81031811}"/>
              </a:ext>
            </a:extLst>
          </p:cNvPr>
          <p:cNvSpPr>
            <a:spLocks noGrp="1"/>
          </p:cNvSpPr>
          <p:nvPr>
            <p:ph sz="quarter" idx="63"/>
          </p:nvPr>
        </p:nvSpPr>
        <p:spPr>
          <a:xfrm>
            <a:off x="8712200" y="476250"/>
            <a:ext cx="2451100" cy="4149725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spcBef>
                <a:spcPts val="600"/>
              </a:spcBef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630DAAF-DCA1-445B-896D-CAC3D6E017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4575" y="4727575"/>
            <a:ext cx="2451100" cy="1654175"/>
          </a:xfrm>
          <a:solidFill>
            <a:schemeClr val="accent3">
              <a:alpha val="30000"/>
            </a:schemeClr>
          </a:solidFill>
        </p:spPr>
        <p:txBody>
          <a:bodyPr lIns="73152" bIns="73152"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68FDF7A-9608-4A6B-B581-55300ABE2FCF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6156327" y="4727575"/>
            <a:ext cx="2451100" cy="1654175"/>
          </a:xfrm>
          <a:solidFill>
            <a:schemeClr val="accent3">
              <a:alpha val="30000"/>
            </a:schemeClr>
          </a:solidFill>
        </p:spPr>
        <p:txBody>
          <a:bodyPr lIns="73152" bIns="73152"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AE8C12F-CC63-4C84-ACEC-AE6C1FB6B298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707438" y="4727574"/>
            <a:ext cx="2451100" cy="1654175"/>
          </a:xfrm>
          <a:solidFill>
            <a:schemeClr val="accent3">
              <a:alpha val="30000"/>
            </a:schemeClr>
          </a:solidFill>
        </p:spPr>
        <p:txBody>
          <a:bodyPr lIns="73152" bIns="73152"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54941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17CE7236-8CBB-4625-955D-4A2E27F5CC8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584575" y="3478213"/>
            <a:ext cx="2460625" cy="2693987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200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87E9A59-7A55-434F-8D1C-0C9DCD36677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55270" y="3478213"/>
            <a:ext cx="2451097" cy="2693987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200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6209132C-9A7A-484F-9D6B-45592AEFBE4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707438" y="3478213"/>
            <a:ext cx="2468858" cy="2693987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200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5863F80-DEFD-4E1D-B527-6D80C6B8818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584575" y="1601788"/>
            <a:ext cx="2457450" cy="15621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1ABC8741-43F1-4A15-8BF4-505E3E27EE0E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149977" y="1601788"/>
            <a:ext cx="2451097" cy="15621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9D9A9A2-3D13-43EA-8AA3-15C6AC78374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715378" y="1601788"/>
            <a:ext cx="2451097" cy="15621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83AF0-165C-4C26-8710-BC167331F76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11177" y="3492063"/>
            <a:ext cx="1947861" cy="250031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0681946-647E-4E3E-941A-BC2F1D9DAA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4575" y="921205"/>
            <a:ext cx="2460625" cy="578984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BABE035-9F36-4B39-A8E7-A443D797A6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154738" y="921205"/>
            <a:ext cx="2460625" cy="578984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A441C666-72B0-4C16-80B2-45F23F4C2E2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07438" y="921204"/>
            <a:ext cx="2460625" cy="578984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0525819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17CE7236-8CBB-4625-955D-4A2E27F5CC8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584575" y="3478213"/>
            <a:ext cx="2460625" cy="2693987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200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87E9A59-7A55-434F-8D1C-0C9DCD36677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55270" y="3478213"/>
            <a:ext cx="2451097" cy="2693987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200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6209132C-9A7A-484F-9D6B-45592AEFBE4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707438" y="3478213"/>
            <a:ext cx="2468858" cy="2693987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200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5863F80-DEFD-4E1D-B527-6D80C6B8818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584575" y="1601788"/>
            <a:ext cx="2457450" cy="15621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1ABC8741-43F1-4A15-8BF4-505E3E27EE0E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149977" y="1601788"/>
            <a:ext cx="2451097" cy="15621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9D9A9A2-3D13-43EA-8AA3-15C6AC78374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715378" y="1601788"/>
            <a:ext cx="2451097" cy="15621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B620A-70FA-47B5-9375-63E2EDE2AC6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11177" y="3492063"/>
            <a:ext cx="1947861" cy="250031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9B7FF5-843D-43B0-9504-87FD537AA2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4575" y="921205"/>
            <a:ext cx="2460625" cy="578984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0CA06D5-335E-4D4A-8354-C0F7A4C3186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154738" y="921205"/>
            <a:ext cx="2460625" cy="578984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651E9DA8-9494-4733-A4CC-603CB4DA102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07438" y="921204"/>
            <a:ext cx="2460625" cy="578984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7948796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57B03FB-3DDD-43D5-937D-82E8E76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6FCBAB6-F45A-4A9F-AFC0-FA89B4BE41E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105276" y="484190"/>
            <a:ext cx="1016000" cy="132556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3211789-735E-4E7A-BA8F-7919401DC5C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215843" y="481311"/>
            <a:ext cx="1016000" cy="132556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DCCB9D4-1D16-4FF6-8538-257C59FA776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102946" y="2852739"/>
            <a:ext cx="1016000" cy="3557869"/>
          </a:xfrm>
        </p:spPr>
        <p:txBody>
          <a:bodyPr tIns="0"/>
          <a:lstStyle>
            <a:lvl1pPr>
              <a:spcBef>
                <a:spcPts val="1800"/>
              </a:spcBef>
              <a:spcAft>
                <a:spcPts val="0"/>
              </a:spcAft>
              <a:defRPr sz="1050" b="1" cap="all" baseline="0">
                <a:latin typeface="Barlow Condensed" panose="00000506000000000000" pitchFamily="2" charset="0"/>
              </a:defRPr>
            </a:lvl1pPr>
            <a:lvl2pPr>
              <a:spcAft>
                <a:spcPts val="0"/>
              </a:spcAft>
              <a:defRPr sz="1050">
                <a:latin typeface="Barlow Condensed" panose="00000506000000000000" pitchFamily="2" charset="0"/>
              </a:defRPr>
            </a:lvl2pPr>
            <a:lvl3pPr marL="90488" indent="-90488">
              <a:spcBef>
                <a:spcPts val="0"/>
              </a:spcBef>
              <a:spcAft>
                <a:spcPts val="0"/>
              </a:spcAft>
              <a:buFont typeface="SwissReSansOTLight" panose="04000400000000000000" pitchFamily="82" charset="0"/>
              <a:buChar char="–"/>
              <a:defRPr sz="1050">
                <a:latin typeface="Barlow Condensed" panose="00000506000000000000" pitchFamily="2" charset="0"/>
              </a:defRPr>
            </a:lvl3pPr>
            <a:lvl5pPr>
              <a:defRPr>
                <a:latin typeface="Calibre Bold" panose="020B0803030202060203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095B527-5B70-47B4-95BE-DECF37C363B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01871" y="2852739"/>
            <a:ext cx="1016000" cy="3557869"/>
          </a:xfrm>
        </p:spPr>
        <p:txBody>
          <a:bodyPr tIns="0"/>
          <a:lstStyle>
            <a:lvl1pPr>
              <a:spcBef>
                <a:spcPts val="1800"/>
              </a:spcBef>
              <a:spcAft>
                <a:spcPts val="0"/>
              </a:spcAft>
              <a:defRPr sz="1050" b="1" cap="all" baseline="0">
                <a:latin typeface="Barlow Condensed" panose="00000506000000000000" pitchFamily="2" charset="0"/>
              </a:defRPr>
            </a:lvl1pPr>
            <a:lvl2pPr>
              <a:spcAft>
                <a:spcPts val="0"/>
              </a:spcAft>
              <a:defRPr sz="1050">
                <a:latin typeface="Barlow Condensed" panose="00000506000000000000" pitchFamily="2" charset="0"/>
              </a:defRPr>
            </a:lvl2pPr>
            <a:lvl3pPr marL="90488" indent="-90488">
              <a:spcBef>
                <a:spcPts val="0"/>
              </a:spcBef>
              <a:spcAft>
                <a:spcPts val="0"/>
              </a:spcAft>
              <a:buFont typeface="SwissReSansOTLight" panose="04000400000000000000" pitchFamily="82" charset="0"/>
              <a:buChar char="–"/>
              <a:defRPr sz="1050">
                <a:latin typeface="Barlow Condensed" panose="00000506000000000000" pitchFamily="2" charset="0"/>
              </a:defRPr>
            </a:lvl3pPr>
            <a:lvl5pPr>
              <a:defRPr>
                <a:latin typeface="Calibre Bold" panose="020B0803030202060203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07B9A-D2CB-4E21-94E8-D78567A2DCC2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B97DD71-031B-4E0C-9AEE-E2D7B11C192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F36BB42-BAAC-470B-A14C-8054A655C6B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538046" y="430322"/>
            <a:ext cx="2043854" cy="1069866"/>
          </a:xfrm>
        </p:spPr>
        <p:txBody>
          <a:bodyPr tIns="0"/>
          <a:lstStyle>
            <a:lvl1pPr>
              <a:spcAft>
                <a:spcPts val="0"/>
              </a:spcAft>
              <a:defRPr sz="1000" cap="all" baseline="0">
                <a:latin typeface="+mn-lt"/>
              </a:defRPr>
            </a:lvl1pPr>
            <a:lvl2pPr>
              <a:spcAft>
                <a:spcPts val="1800"/>
              </a:spcAft>
              <a:defRPr sz="1400"/>
            </a:lvl2pPr>
            <a:lvl3pPr>
              <a:spcBef>
                <a:spcPts val="600"/>
              </a:spcBef>
              <a:spcAft>
                <a:spcPts val="0"/>
              </a:spcAft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>
                <a:latin typeface="Calibre Bold" panose="020B080303020206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industry</a:t>
            </a:r>
          </a:p>
          <a:p>
            <a:pPr lvl="1"/>
            <a:r>
              <a:rPr lang="en-US"/>
              <a:t>Name Surname</a:t>
            </a:r>
          </a:p>
          <a:p>
            <a:pPr lvl="2"/>
            <a:r>
              <a:rPr lang="en-US"/>
              <a:t>Job Title</a:t>
            </a:r>
          </a:p>
          <a:p>
            <a:pPr lvl="3"/>
            <a:r>
              <a:rPr lang="en-US"/>
              <a:t>Email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16C98C-1DF2-4FF6-A7E2-C3FDB9F7A5D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635384" y="430322"/>
            <a:ext cx="2043854" cy="1069866"/>
          </a:xfrm>
        </p:spPr>
        <p:txBody>
          <a:bodyPr tIns="0"/>
          <a:lstStyle>
            <a:lvl1pPr>
              <a:spcAft>
                <a:spcPts val="0"/>
              </a:spcAft>
              <a:defRPr sz="1000" cap="all" baseline="0">
                <a:latin typeface="+mn-lt"/>
              </a:defRPr>
            </a:lvl1pPr>
            <a:lvl2pPr>
              <a:spcAft>
                <a:spcPts val="1800"/>
              </a:spcAft>
              <a:defRPr sz="1400"/>
            </a:lvl2pPr>
            <a:lvl3pPr>
              <a:spcBef>
                <a:spcPts val="600"/>
              </a:spcBef>
              <a:spcAft>
                <a:spcPts val="0"/>
              </a:spcAft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>
                <a:latin typeface="Calibre Bold" panose="020B080303020206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industry</a:t>
            </a:r>
          </a:p>
          <a:p>
            <a:pPr lvl="1"/>
            <a:r>
              <a:rPr lang="en-US"/>
              <a:t>Name Surname</a:t>
            </a:r>
          </a:p>
          <a:p>
            <a:pPr lvl="2"/>
            <a:r>
              <a:rPr lang="en-US"/>
              <a:t>Job Title</a:t>
            </a:r>
          </a:p>
          <a:p>
            <a:pPr lvl="3"/>
            <a:r>
              <a:rPr lang="en-US"/>
              <a:t>Email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2D3416A-00E4-47AF-A14C-AFFB92D9F7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8816" y="2125663"/>
            <a:ext cx="2043854" cy="4302016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95FCD78-DB6B-421B-B2D4-AE5BEF3DF4B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647997" y="2125662"/>
            <a:ext cx="2043854" cy="4302016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57808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lumn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A477A-EA05-4910-A907-B37AE408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1B1BC1-6426-4194-977F-50E0566069B1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C4518EA-20F4-4C32-AE32-5FF170885D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82EEC82-E425-4447-8168-823386C35811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3596483" y="1601788"/>
            <a:ext cx="1946577" cy="4376737"/>
          </a:xfrm>
          <a:custGeom>
            <a:avLst/>
            <a:gdLst>
              <a:gd name="connsiteX0" fmla="*/ 0 w 1946577"/>
              <a:gd name="connsiteY0" fmla="*/ 0 h 4376737"/>
              <a:gd name="connsiteX1" fmla="*/ 1946577 w 1946577"/>
              <a:gd name="connsiteY1" fmla="*/ 0 h 4376737"/>
              <a:gd name="connsiteX2" fmla="*/ 1946577 w 1946577"/>
              <a:gd name="connsiteY2" fmla="*/ 4376737 h 4376737"/>
              <a:gd name="connsiteX3" fmla="*/ 0 w 1946577"/>
              <a:gd name="connsiteY3" fmla="*/ 4376737 h 437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577" h="4376737">
                <a:moveTo>
                  <a:pt x="0" y="0"/>
                </a:moveTo>
                <a:lnTo>
                  <a:pt x="1946577" y="0"/>
                </a:lnTo>
                <a:lnTo>
                  <a:pt x="1946577" y="4376737"/>
                </a:lnTo>
                <a:lnTo>
                  <a:pt x="0" y="4376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6F5A440-4CB0-4227-83F4-B25372C1CEF0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664612" y="1601788"/>
            <a:ext cx="1921257" cy="4376737"/>
          </a:xfrm>
          <a:custGeom>
            <a:avLst/>
            <a:gdLst>
              <a:gd name="connsiteX0" fmla="*/ 0 w 1921257"/>
              <a:gd name="connsiteY0" fmla="*/ 0 h 4376737"/>
              <a:gd name="connsiteX1" fmla="*/ 1921257 w 1921257"/>
              <a:gd name="connsiteY1" fmla="*/ 0 h 4376737"/>
              <a:gd name="connsiteX2" fmla="*/ 1921257 w 1921257"/>
              <a:gd name="connsiteY2" fmla="*/ 4376737 h 4376737"/>
              <a:gd name="connsiteX3" fmla="*/ 0 w 1921257"/>
              <a:gd name="connsiteY3" fmla="*/ 4376737 h 437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257" h="4376737">
                <a:moveTo>
                  <a:pt x="0" y="0"/>
                </a:moveTo>
                <a:lnTo>
                  <a:pt x="1921257" y="0"/>
                </a:lnTo>
                <a:lnTo>
                  <a:pt x="1921257" y="4376737"/>
                </a:lnTo>
                <a:lnTo>
                  <a:pt x="0" y="4376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28C5231-34D0-4652-B982-40A4C84EBCC8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7710102" y="1601788"/>
            <a:ext cx="1921258" cy="4376737"/>
          </a:xfrm>
          <a:custGeom>
            <a:avLst/>
            <a:gdLst>
              <a:gd name="connsiteX0" fmla="*/ 0 w 1921258"/>
              <a:gd name="connsiteY0" fmla="*/ 0 h 4376737"/>
              <a:gd name="connsiteX1" fmla="*/ 1921258 w 1921258"/>
              <a:gd name="connsiteY1" fmla="*/ 0 h 4376737"/>
              <a:gd name="connsiteX2" fmla="*/ 1921258 w 1921258"/>
              <a:gd name="connsiteY2" fmla="*/ 4376737 h 4376737"/>
              <a:gd name="connsiteX3" fmla="*/ 0 w 1921258"/>
              <a:gd name="connsiteY3" fmla="*/ 4376737 h 437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258" h="4376737">
                <a:moveTo>
                  <a:pt x="0" y="0"/>
                </a:moveTo>
                <a:lnTo>
                  <a:pt x="1921258" y="0"/>
                </a:lnTo>
                <a:lnTo>
                  <a:pt x="1921258" y="4376737"/>
                </a:lnTo>
                <a:lnTo>
                  <a:pt x="0" y="4376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FBC130C-E5E4-405A-9E7E-C6CC4C07AFB5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9757978" y="1601788"/>
            <a:ext cx="1921258" cy="4376737"/>
          </a:xfrm>
          <a:custGeom>
            <a:avLst/>
            <a:gdLst>
              <a:gd name="connsiteX0" fmla="*/ 0 w 1921258"/>
              <a:gd name="connsiteY0" fmla="*/ 0 h 4376737"/>
              <a:gd name="connsiteX1" fmla="*/ 1921258 w 1921258"/>
              <a:gd name="connsiteY1" fmla="*/ 0 h 4376737"/>
              <a:gd name="connsiteX2" fmla="*/ 1921258 w 1921258"/>
              <a:gd name="connsiteY2" fmla="*/ 4376737 h 4376737"/>
              <a:gd name="connsiteX3" fmla="*/ 0 w 1921258"/>
              <a:gd name="connsiteY3" fmla="*/ 4376737 h 437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258" h="4376737">
                <a:moveTo>
                  <a:pt x="0" y="0"/>
                </a:moveTo>
                <a:lnTo>
                  <a:pt x="1921258" y="0"/>
                </a:lnTo>
                <a:lnTo>
                  <a:pt x="1921258" y="4376737"/>
                </a:lnTo>
                <a:lnTo>
                  <a:pt x="0" y="4376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6FC62-0D29-4AB4-A866-E5DF6654081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11177" y="3492063"/>
            <a:ext cx="1947861" cy="250031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EA8446A-B0D9-47B3-9D07-FC91721D03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4576" y="917539"/>
            <a:ext cx="3997324" cy="582649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806D6EB-7E95-44EC-9C49-5C0DD97EC10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681911" y="917539"/>
            <a:ext cx="3997324" cy="582649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9169706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D824BA-6789-4656-BC8F-B17AECC0DACD}"/>
              </a:ext>
            </a:extLst>
          </p:cNvPr>
          <p:cNvSpPr/>
          <p:nvPr userDrawn="1"/>
        </p:nvSpPr>
        <p:spPr>
          <a:xfrm>
            <a:off x="511177" y="2852739"/>
            <a:ext cx="11168062" cy="3529012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57B03FB-3DDD-43D5-937D-82E8E76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B1FDA1-BBD6-41FA-8D9D-315CC67A2EB1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3584575" y="1617690"/>
            <a:ext cx="6911707" cy="1209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999275-F56B-4B15-B1EC-8C79C46FF37C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FC12AC0-3BAB-4389-AD48-421F62F8F4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16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D824BA-6789-4656-BC8F-B17AECC0DACD}"/>
              </a:ext>
            </a:extLst>
          </p:cNvPr>
          <p:cNvSpPr/>
          <p:nvPr userDrawn="1"/>
        </p:nvSpPr>
        <p:spPr>
          <a:xfrm>
            <a:off x="511177" y="2852739"/>
            <a:ext cx="11168062" cy="3529012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57B03FB-3DDD-43D5-937D-82E8E76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999275-F56B-4B15-B1EC-8C79C46FF37C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FC12AC0-3BAB-4389-AD48-421F62F8F4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99B2442-5801-459F-9957-C8284E3056A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84575" y="1617690"/>
            <a:ext cx="3484563" cy="1209224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spcBef>
                <a:spcPts val="600"/>
              </a:spcBef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6D4F889-9E9E-4C74-B59F-BB65D16C6352}"/>
              </a:ext>
            </a:extLst>
          </p:cNvPr>
          <p:cNvSpPr>
            <a:spLocks noGrp="1"/>
          </p:cNvSpPr>
          <p:nvPr>
            <p:ph sz="quarter" idx="59"/>
          </p:nvPr>
        </p:nvSpPr>
        <p:spPr>
          <a:xfrm>
            <a:off x="7170738" y="1601788"/>
            <a:ext cx="3484563" cy="1209224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spcBef>
                <a:spcPts val="600"/>
              </a:spcBef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92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D969-0998-492E-B4DA-2600AA8CC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D9486A-B98E-4B57-8D8A-06E1859A7223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D8A3E1F-620B-4CA3-97C7-68562D78F51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A9A521-98E2-43CC-85CA-3FEC60A7E68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593985" y="1601788"/>
            <a:ext cx="2455863" cy="3024187"/>
          </a:xfrm>
          <a:solidFill>
            <a:schemeClr val="bg2"/>
          </a:solidFill>
        </p:spPr>
        <p:txBody>
          <a:bodyPr lIns="182880" tIns="182880" rIns="182880" bIns="182880"/>
          <a:lstStyle>
            <a:lvl1pPr marL="0" indent="0">
              <a:spcAft>
                <a:spcPts val="0"/>
              </a:spcAft>
              <a:buFontTx/>
              <a:buNone/>
              <a:defRPr lang="en-US" sz="6000" b="0" dirty="0" smtClean="0">
                <a:solidFill>
                  <a:schemeClr val="tx1"/>
                </a:solidFill>
                <a:latin typeface="Calibre Light" panose="020B03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defRPr lang="en-US" sz="2200" dirty="0" smtClean="0">
                <a:solidFill>
                  <a:schemeClr val="tx1"/>
                </a:solidFill>
                <a:latin typeface="Calibre Light" panose="020B0303030202060203" pitchFamily="34" charset="0"/>
                <a:ea typeface="+mn-ea"/>
                <a:cs typeface="+mn-cs"/>
              </a:defRPr>
            </a:lvl2pPr>
            <a:lvl3pPr marL="0" indent="0">
              <a:spcBef>
                <a:spcPts val="3400"/>
              </a:spcBef>
              <a:spcAft>
                <a:spcPts val="600"/>
              </a:spcAft>
              <a:buFontTx/>
              <a:buNone/>
              <a:defRPr lang="en-US" sz="16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3pPr>
            <a:lvl4pPr marL="173736">
              <a:spcBef>
                <a:spcPts val="300"/>
              </a:spcBef>
              <a:spcAft>
                <a:spcPts val="300"/>
              </a:spcAft>
              <a:defRPr lang="en-US" sz="1200" b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6616" indent="-171450">
              <a:spcBef>
                <a:spcPts val="6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Calibre" panose="020B05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#value</a:t>
            </a:r>
          </a:p>
          <a:p>
            <a:pPr lvl="1"/>
            <a:r>
              <a:rPr lang="en-US"/>
              <a:t>unit</a:t>
            </a:r>
          </a:p>
          <a:p>
            <a:pPr lvl="2"/>
            <a:r>
              <a:rPr lang="en-US"/>
              <a:t>Description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4B3BC16-5A21-484A-8BE9-CBF682C7A0F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60858" y="1601787"/>
            <a:ext cx="2455863" cy="3024187"/>
          </a:xfrm>
          <a:solidFill>
            <a:schemeClr val="tx1"/>
          </a:solidFill>
        </p:spPr>
        <p:txBody>
          <a:bodyPr lIns="182880" tIns="182880" rIns="182880" bIns="182880"/>
          <a:lstStyle>
            <a:lvl1pPr marL="0" indent="0">
              <a:spcAft>
                <a:spcPts val="0"/>
              </a:spcAft>
              <a:buFontTx/>
              <a:buNone/>
              <a:defRPr lang="en-US" sz="6000" b="0" dirty="0" smtClean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defRPr lang="en-US" sz="2200" dirty="0" smtClean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lvl2pPr>
            <a:lvl3pPr marL="0" indent="0">
              <a:spcBef>
                <a:spcPts val="3400"/>
              </a:spcBef>
              <a:spcAft>
                <a:spcPts val="600"/>
              </a:spcAft>
              <a:buFontTx/>
              <a:buNone/>
              <a:defRPr lang="en-US" sz="16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3pPr>
            <a:lvl4pPr marL="173736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defRPr lang="en-US" sz="1200" b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6616" indent="-171450">
              <a:spcBef>
                <a:spcPts val="6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bg1"/>
                </a:solidFill>
                <a:latin typeface="Calibre" panose="020B05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#value</a:t>
            </a:r>
          </a:p>
          <a:p>
            <a:pPr lvl="1"/>
            <a:r>
              <a:rPr lang="en-US"/>
              <a:t>unit</a:t>
            </a:r>
          </a:p>
          <a:p>
            <a:pPr lvl="2"/>
            <a:r>
              <a:rPr lang="en-US"/>
              <a:t>Description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544D5E3-0BBB-4F91-BE66-4EFDE9562EE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729021" y="1601787"/>
            <a:ext cx="2455863" cy="3024187"/>
          </a:xfrm>
          <a:solidFill>
            <a:schemeClr val="tx2"/>
          </a:solidFill>
        </p:spPr>
        <p:txBody>
          <a:bodyPr lIns="182880" tIns="182880" rIns="182880" bIns="182880"/>
          <a:lstStyle>
            <a:lvl1pPr marL="0" indent="0">
              <a:spcAft>
                <a:spcPts val="0"/>
              </a:spcAft>
              <a:buFontTx/>
              <a:buNone/>
              <a:defRPr lang="en-US" sz="6000" b="0" dirty="0" smtClean="0">
                <a:solidFill>
                  <a:schemeClr val="tx1"/>
                </a:solidFill>
                <a:latin typeface="Calibre Light" panose="020B03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defRPr lang="en-US" sz="2200" dirty="0" smtClean="0">
                <a:solidFill>
                  <a:schemeClr val="tx1"/>
                </a:solidFill>
                <a:latin typeface="Calibre Light" panose="020B0303030202060203" pitchFamily="34" charset="0"/>
                <a:ea typeface="+mn-ea"/>
                <a:cs typeface="+mn-cs"/>
              </a:defRPr>
            </a:lvl2pPr>
            <a:lvl3pPr marL="0" indent="0">
              <a:spcBef>
                <a:spcPts val="3400"/>
              </a:spcBef>
              <a:spcAft>
                <a:spcPts val="600"/>
              </a:spcAft>
              <a:buFontTx/>
              <a:buNone/>
              <a:defRPr lang="en-US" sz="16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3pPr>
            <a:lvl4pPr marL="173736">
              <a:spcBef>
                <a:spcPts val="300"/>
              </a:spcBef>
              <a:spcAft>
                <a:spcPts val="300"/>
              </a:spcAft>
              <a:defRPr lang="en-US" sz="1200" b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6616" indent="-171450">
              <a:spcBef>
                <a:spcPts val="6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Calibre" panose="020B05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#value</a:t>
            </a:r>
          </a:p>
          <a:p>
            <a:pPr lvl="1"/>
            <a:r>
              <a:rPr lang="en-US"/>
              <a:t>unit</a:t>
            </a:r>
          </a:p>
          <a:p>
            <a:pPr lvl="2"/>
            <a:r>
              <a:rPr lang="en-US"/>
              <a:t>Description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0610A3B-99C8-49E0-B612-213D17F205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2568" y="4983292"/>
            <a:ext cx="7135812" cy="530915"/>
          </a:xfrm>
        </p:spPr>
        <p:txBody>
          <a:bodyPr tIns="100584"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424435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B6C5592-E75B-4F66-82B4-AE2E36476FDD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512235" y="1981200"/>
            <a:ext cx="1575118" cy="187920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5B7E7880-B55C-4D04-BAEB-85955CA98962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2430141" y="1981200"/>
            <a:ext cx="1575118" cy="187920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F2E1760B-9CF3-448D-86DD-6A7FB6C6379B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4348047" y="1981200"/>
            <a:ext cx="1575118" cy="187920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9D1C2352-316D-4B0F-BAC8-C9C4EAEAAC06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6265953" y="1981200"/>
            <a:ext cx="1575118" cy="187920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15FDFA6-6DF2-49E3-AA9F-CE687A266AD5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8183859" y="1981200"/>
            <a:ext cx="1575118" cy="187920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FBE5FE07-240C-4FF1-9454-BD534F816F56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10101763" y="1981200"/>
            <a:ext cx="1575118" cy="187920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655220C0-89C2-4ABD-95E5-C4A7EEE5197D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503224" y="4625070"/>
            <a:ext cx="1575118" cy="187733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F4E0410B-D78F-4EAB-8880-2649BFE3CD0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2421130" y="4625070"/>
            <a:ext cx="1575118" cy="187733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EDC8F29C-7560-4B79-8BB1-197EBB3626A8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4339036" y="4625070"/>
            <a:ext cx="1575118" cy="187733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0A11A1C4-8D7C-4A6E-A90E-4A14FED7766A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6256942" y="4625070"/>
            <a:ext cx="1575118" cy="187733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4D169E71-15A5-4A4A-B740-2B215BFA104D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8174848" y="4625070"/>
            <a:ext cx="1575118" cy="187733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558C07C3-48E4-4592-B304-8FD05807473D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10092752" y="4625070"/>
            <a:ext cx="1575118" cy="187733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4F926D-EE6D-49B2-A725-E588891625EF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51482CA-4921-47D7-96DE-2684BD1497E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39A247-1642-4106-84E6-7975F4FC49F1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F3308BA-CAEE-493C-B380-CDF28061AD23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12C2254-204A-4258-9C41-3E7B5040E7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97340" y="920750"/>
            <a:ext cx="2459036" cy="575337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403239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Section Opener 1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FB38A9F-8015-4521-AE4E-20BA353E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61" y="3376613"/>
            <a:ext cx="2466739" cy="726893"/>
          </a:xfrm>
        </p:spPr>
        <p:txBody>
          <a:bodyPr anchor="t"/>
          <a:lstStyle>
            <a:lvl1pPr>
              <a:defRPr sz="4400" b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B80AEDB-7934-4503-BD6D-314ACBAD79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200" y="1560786"/>
            <a:ext cx="2121438" cy="1815827"/>
          </a:xfrm>
        </p:spPr>
        <p:txBody>
          <a:bodyPr anchor="t"/>
          <a:lstStyle>
            <a:lvl1pPr>
              <a:lnSpc>
                <a:spcPct val="70000"/>
              </a:lnSpc>
              <a:defRPr sz="185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19427E-9467-4012-BAE9-3224FF2563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7975" y="2852738"/>
            <a:ext cx="5021263" cy="35290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1765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3A32D-AE24-47B3-9C46-EFB66351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BAF315-2652-4EA0-B884-B7477DB1C5C0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1E6898C-B419-4C3E-AC33-482DE44DE0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E8C44E-54BC-4BA2-B015-BB756AD66286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89EC21-C749-48F0-8E76-C911DCFD43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68787-7C61-419D-9A62-46599494E3F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4"/>
            <a:ext cx="1947861" cy="2500312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80483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F38191-F8DB-434F-8E40-C9B0A013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E17F13-D7F5-4088-A91F-EA365096CE0D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894705-220F-47BA-82F8-92D2B8CE9B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50E227-8DDD-4953-ABFE-BABD2F417922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F32A75-71FA-4422-A707-1A6BE60C032B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5512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D3F5C4A1-FF34-40AE-82A9-9C5F6FE21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400" y="446758"/>
            <a:ext cx="10948720" cy="2257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Page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6443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9F517510-6DF3-46D3-8B28-CC24695C567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84575" y="921205"/>
            <a:ext cx="2460625" cy="578984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C771E94-59C1-4D28-AB54-6413CE3911C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54738" y="921205"/>
            <a:ext cx="2460625" cy="578984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D7303290-E059-46C7-B9D5-52B23685643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07438" y="921204"/>
            <a:ext cx="2460625" cy="578984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F9A9A-F488-4434-A4E9-6067B6E3316D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3584575" y="1615581"/>
            <a:ext cx="2451100" cy="477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05E2AA67-294D-44E6-802E-395517F6C1A7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6159500" y="1615581"/>
            <a:ext cx="2451100" cy="477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8743C110-DC20-4390-A47A-8AB1F9DB5F4C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8712200" y="1613050"/>
            <a:ext cx="2451100" cy="477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963A2-3336-4B99-AF48-71CBF0C8002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11177" y="3492063"/>
            <a:ext cx="1947861" cy="250031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7379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+ Subheading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B43F8BF-DEF3-4B33-9F57-9D925560A6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84576" y="917539"/>
            <a:ext cx="3997324" cy="708232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196D6582-4EEB-4B56-93E7-9140E1B674D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594409" y="1617663"/>
            <a:ext cx="3987491" cy="476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E75F33F6-0A58-474C-B6DA-81A66074D15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7693333" y="1618456"/>
            <a:ext cx="3987491" cy="476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D09F56-9A31-4162-B88E-6645B27B14D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81911" y="917539"/>
            <a:ext cx="3997324" cy="708232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405448-4BB4-44F3-B6CC-224CE96172CE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F2B94-1837-4093-A56F-6E0AB2566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DC34ECF-03B3-486C-ADEE-66E4B678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CF084-0053-4F1D-87B4-BED0992C338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3"/>
            <a:ext cx="1947861" cy="250031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35498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Column + Subheading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70B67-C845-4CFA-837C-62210E7EFBF0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584577" y="1617663"/>
            <a:ext cx="8094663" cy="4259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91ADCF78-73A0-47D1-A780-E3A948F930C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84577" y="916061"/>
            <a:ext cx="2971801" cy="584128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F03F6-9538-49CE-8D06-38030765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078D9-99A7-4F4B-A2AE-F455F56FB451}"/>
              </a:ext>
            </a:extLst>
          </p:cNvPr>
          <p:cNvCxnSpPr>
            <a:cxnSpLocks/>
          </p:cNvCxnSpPr>
          <p:nvPr/>
        </p:nvCxnSpPr>
        <p:spPr>
          <a:xfrm flipH="1">
            <a:off x="503225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76795B3-D4D7-4DD1-95C2-286A5F9D923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1" y="957805"/>
            <a:ext cx="1936751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1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7588A-8350-438E-AFF4-8686ECA00F2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8" y="3492065"/>
            <a:ext cx="1947861" cy="2889687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1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1">
                <a:latin typeface="+mn-lt"/>
              </a:defRPr>
            </a:lvl2pPr>
            <a:lvl3pPr marL="171446" indent="-171446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1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021115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ec Summ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Nav Line of Sight">
            <a:extLst>
              <a:ext uri="{FF2B5EF4-FFF2-40B4-BE49-F238E27FC236}">
                <a16:creationId xmlns:a16="http://schemas.microsoft.com/office/drawing/2014/main" id="{D7785200-EEF1-4433-8FC7-132E42A01775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Navigation Header Placeholder">
            <a:extLst>
              <a:ext uri="{FF2B5EF4-FFF2-40B4-BE49-F238E27FC236}">
                <a16:creationId xmlns:a16="http://schemas.microsoft.com/office/drawing/2014/main" id="{682DE23F-D9AC-4E0E-B3B4-53687A5F3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0" y="957804"/>
            <a:ext cx="1938528" cy="182880"/>
          </a:xfrm>
        </p:spPr>
        <p:txBody>
          <a:bodyPr/>
          <a:lstStyle>
            <a:lvl1pPr>
              <a:lnSpc>
                <a:spcPct val="90000"/>
              </a:lnSpc>
              <a:defRPr sz="1050" cap="all" baseline="0">
                <a:latin typeface="Calibre Medium" panose="020B0603030202060203" pitchFamily="34" charset="0"/>
              </a:defRPr>
            </a:lvl1pPr>
            <a:lvl2pPr>
              <a:defRPr sz="1050" cap="all" baseline="0">
                <a:latin typeface="Calibre Medium" panose="020B0603030202060203" pitchFamily="34" charset="0"/>
              </a:defRPr>
            </a:lvl2pPr>
            <a:lvl3pPr>
              <a:defRPr sz="1050" cap="all" baseline="0">
                <a:latin typeface="Calibre Medium" panose="020B0603030202060203" pitchFamily="34" charset="0"/>
              </a:defRPr>
            </a:lvl3pPr>
            <a:lvl4pPr>
              <a:defRPr sz="1050" cap="all" baseline="0">
                <a:latin typeface="Calibre Medium" panose="020B0603030202060203" pitchFamily="34" charset="0"/>
              </a:defRPr>
            </a:lvl4pPr>
            <a:lvl5pPr>
              <a:defRPr sz="1050" cap="all" baseline="0">
                <a:latin typeface="Calibre Medium" panose="020B0603030202060203" pitchFamily="34" charset="0"/>
              </a:defRPr>
            </a:lvl5pPr>
          </a:lstStyle>
          <a:p>
            <a:pPr lvl="0"/>
            <a:r>
              <a:rPr lang="en-GB"/>
              <a:t>Navigation Header</a:t>
            </a:r>
          </a:p>
        </p:txBody>
      </p:sp>
      <p:grpSp>
        <p:nvGrpSpPr>
          <p:cNvPr id="2" name="Column Rules">
            <a:extLst>
              <a:ext uri="{FF2B5EF4-FFF2-40B4-BE49-F238E27FC236}">
                <a16:creationId xmlns:a16="http://schemas.microsoft.com/office/drawing/2014/main" id="{1FD093C6-9BFF-4EC4-BD31-C16B04A7358D}"/>
              </a:ext>
            </a:extLst>
          </p:cNvPr>
          <p:cNvGrpSpPr/>
          <p:nvPr userDrawn="1"/>
        </p:nvGrpSpPr>
        <p:grpSpPr>
          <a:xfrm>
            <a:off x="3352942" y="2225674"/>
            <a:ext cx="5693931" cy="1261872"/>
            <a:chOff x="3352942" y="2225674"/>
            <a:chExt cx="5693931" cy="1431925"/>
          </a:xfrm>
        </p:grpSpPr>
        <p:cxnSp>
          <p:nvCxnSpPr>
            <p:cNvPr id="22" name="Column Rule 4">
              <a:extLst>
                <a:ext uri="{FF2B5EF4-FFF2-40B4-BE49-F238E27FC236}">
                  <a16:creationId xmlns:a16="http://schemas.microsoft.com/office/drawing/2014/main" id="{39F456A1-F89D-4E8D-9939-5DDC809729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46873" y="2225674"/>
              <a:ext cx="0" cy="1431925"/>
            </a:xfrm>
            <a:prstGeom prst="line">
              <a:avLst/>
            </a:prstGeom>
            <a:ln w="25400">
              <a:solidFill>
                <a:schemeClr val="bg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lumn Rule 3">
              <a:extLst>
                <a:ext uri="{FF2B5EF4-FFF2-40B4-BE49-F238E27FC236}">
                  <a16:creationId xmlns:a16="http://schemas.microsoft.com/office/drawing/2014/main" id="{C4B15205-E96B-489D-84B5-39F0861783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99907" y="2225674"/>
              <a:ext cx="0" cy="1431925"/>
            </a:xfrm>
            <a:prstGeom prst="line">
              <a:avLst/>
            </a:prstGeom>
            <a:ln w="25400">
              <a:solidFill>
                <a:schemeClr val="bg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lumn Rule 2">
              <a:extLst>
                <a:ext uri="{FF2B5EF4-FFF2-40B4-BE49-F238E27FC236}">
                  <a16:creationId xmlns:a16="http://schemas.microsoft.com/office/drawing/2014/main" id="{74B34D04-2DB5-4ECD-B5DF-25A38C332E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352942" y="2225674"/>
              <a:ext cx="0" cy="1431925"/>
            </a:xfrm>
            <a:prstGeom prst="line">
              <a:avLst/>
            </a:prstGeom>
            <a:ln w="25400">
              <a:solidFill>
                <a:schemeClr val="bg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E8AF4775-5960-4028-BD81-98CE17CB9110}"/>
              </a:ext>
            </a:extLst>
          </p:cNvPr>
          <p:cNvSpPr>
            <a:spLocks noGrp="1"/>
          </p:cNvSpPr>
          <p:nvPr userDrawn="1">
            <p:ph sz="quarter" idx="23"/>
          </p:nvPr>
        </p:nvSpPr>
        <p:spPr>
          <a:xfrm>
            <a:off x="9211630" y="3332098"/>
            <a:ext cx="2459736" cy="2551176"/>
          </a:xfrm>
        </p:spPr>
        <p:txBody>
          <a:bodyPr/>
          <a:lstStyle>
            <a:lvl1pPr>
              <a:spcAft>
                <a:spcPts val="0"/>
              </a:spcAft>
              <a:defRPr>
                <a:latin typeface="Calibre Light" panose="020B0303030202060203" pitchFamily="34" charset="0"/>
              </a:defRPr>
            </a:lvl1pPr>
            <a:lvl2pPr>
              <a:defRPr sz="1600">
                <a:latin typeface="Calibre Semibold" panose="020B070303020206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Heading Placeholder 4">
            <a:extLst>
              <a:ext uri="{FF2B5EF4-FFF2-40B4-BE49-F238E27FC236}">
                <a16:creationId xmlns:a16="http://schemas.microsoft.com/office/drawing/2014/main" id="{8747FC40-DD0F-400B-B030-B52E1E68106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211630" y="2226691"/>
            <a:ext cx="2459736" cy="914400"/>
          </a:xfrm>
        </p:spPr>
        <p:txBody>
          <a:bodyPr/>
          <a:lstStyle>
            <a:lvl1pPr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defRPr lang="en-US" sz="3600" b="0" dirty="0" smtClean="0">
                <a:solidFill>
                  <a:srgbClr val="003F2D"/>
                </a:solidFill>
                <a:latin typeface="+mj-lt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GB"/>
              <a:t>Column Header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6F8CE7E-C8FD-42CD-9FE2-33854B67611D}"/>
              </a:ext>
            </a:extLst>
          </p:cNvPr>
          <p:cNvSpPr>
            <a:spLocks noGrp="1"/>
          </p:cNvSpPr>
          <p:nvPr userDrawn="1">
            <p:ph sz="quarter" idx="16"/>
          </p:nvPr>
        </p:nvSpPr>
        <p:spPr>
          <a:xfrm>
            <a:off x="6363679" y="3332098"/>
            <a:ext cx="2459736" cy="2551176"/>
          </a:xfrm>
        </p:spPr>
        <p:txBody>
          <a:bodyPr/>
          <a:lstStyle>
            <a:lvl1pPr>
              <a:spcAft>
                <a:spcPts val="0"/>
              </a:spcAft>
              <a:defRPr>
                <a:latin typeface="Calibre Light" panose="020B0303030202060203" pitchFamily="34" charset="0"/>
              </a:defRPr>
            </a:lvl1pPr>
            <a:lvl2pPr>
              <a:defRPr sz="1600">
                <a:latin typeface="Calibre Semibold" panose="020B070303020206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Heading Placeholder 3">
            <a:extLst>
              <a:ext uri="{FF2B5EF4-FFF2-40B4-BE49-F238E27FC236}">
                <a16:creationId xmlns:a16="http://schemas.microsoft.com/office/drawing/2014/main" id="{8D649D2F-7D7D-4802-A705-A08201E6D24D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63679" y="2225675"/>
            <a:ext cx="2459736" cy="914400"/>
          </a:xfrm>
        </p:spPr>
        <p:txBody>
          <a:bodyPr/>
          <a:lstStyle>
            <a:lvl1pPr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defRPr lang="en-US" sz="3600" b="0" dirty="0" smtClean="0">
                <a:solidFill>
                  <a:srgbClr val="003F2D"/>
                </a:solidFill>
                <a:latin typeface="+mj-lt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GB"/>
              <a:t>Column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EA3364-699E-4FFA-BD42-6EF5EA1F1F61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3515729" y="3332098"/>
            <a:ext cx="2459736" cy="2551176"/>
          </a:xfrm>
        </p:spPr>
        <p:txBody>
          <a:bodyPr/>
          <a:lstStyle>
            <a:lvl1pPr>
              <a:spcAft>
                <a:spcPts val="0"/>
              </a:spcAft>
              <a:defRPr>
                <a:latin typeface="Calibre Light" panose="020B0303030202060203" pitchFamily="34" charset="0"/>
              </a:defRPr>
            </a:lvl1pPr>
            <a:lvl2pPr>
              <a:defRPr sz="1600">
                <a:latin typeface="Calibre Semibold" panose="020B070303020206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Heading Placeholder 2">
            <a:extLst>
              <a:ext uri="{FF2B5EF4-FFF2-40B4-BE49-F238E27FC236}">
                <a16:creationId xmlns:a16="http://schemas.microsoft.com/office/drawing/2014/main" id="{6FE6ECDB-AF0B-4645-9EF8-7E58A711A6A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15729" y="2225675"/>
            <a:ext cx="2459736" cy="914400"/>
          </a:xfrm>
        </p:spPr>
        <p:txBody>
          <a:bodyPr/>
          <a:lstStyle>
            <a:lvl1pPr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defRPr lang="en-US" sz="3600" b="0" dirty="0" smtClean="0">
                <a:solidFill>
                  <a:srgbClr val="003F2D"/>
                </a:solidFill>
                <a:latin typeface="+mj-lt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GB"/>
              <a:t>Column Header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B1107DB-399B-4B4B-8DCC-7D73ACC954D7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667779" y="3332098"/>
            <a:ext cx="2459736" cy="2551176"/>
          </a:xfrm>
        </p:spPr>
        <p:txBody>
          <a:bodyPr/>
          <a:lstStyle>
            <a:lvl1pPr>
              <a:spcAft>
                <a:spcPts val="0"/>
              </a:spcAft>
              <a:defRPr>
                <a:latin typeface="Calibre Light" panose="020B0303030202060203" pitchFamily="34" charset="0"/>
              </a:defRPr>
            </a:lvl1pPr>
            <a:lvl2pPr>
              <a:defRPr sz="1600">
                <a:latin typeface="Calibre Semibold" panose="020B070303020206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eading Placeholder 1">
            <a:extLst>
              <a:ext uri="{FF2B5EF4-FFF2-40B4-BE49-F238E27FC236}">
                <a16:creationId xmlns:a16="http://schemas.microsoft.com/office/drawing/2014/main" id="{478E80C0-0E36-48D9-AC93-9C6F4EC9404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67779" y="2225673"/>
            <a:ext cx="2459736" cy="914400"/>
          </a:xfrm>
        </p:spPr>
        <p:txBody>
          <a:bodyPr/>
          <a:lstStyle>
            <a:lvl1pPr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defRPr lang="en-US" sz="3600" b="0" dirty="0" smtClean="0">
                <a:solidFill>
                  <a:srgbClr val="003F2D"/>
                </a:solidFill>
                <a:latin typeface="+mj-lt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GB"/>
              <a:t>Column Header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F2A704-B213-4A97-B805-2B1D7681D50E}"/>
              </a:ext>
            </a:extLst>
          </p:cNvPr>
          <p:cNvSpPr/>
          <p:nvPr userDrawn="1"/>
        </p:nvSpPr>
        <p:spPr>
          <a:xfrm>
            <a:off x="-1828800" y="2225675"/>
            <a:ext cx="1676400" cy="3030538"/>
          </a:xfrm>
          <a:prstGeom prst="rect">
            <a:avLst/>
          </a:prstGeom>
          <a:solidFill>
            <a:srgbClr val="AD2A2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0" rtlCol="0" anchor="t" anchorCtr="0"/>
          <a:lstStyle/>
          <a:p>
            <a:pPr algn="l">
              <a:spcAft>
                <a:spcPts val="300"/>
              </a:spcAft>
            </a:pPr>
            <a:r>
              <a:rPr lang="en-GB" sz="1200" dirty="0">
                <a:solidFill>
                  <a:schemeClr val="bg1"/>
                </a:solidFill>
              </a:rPr>
              <a:t>Make sure the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column lines are:</a:t>
            </a:r>
          </a:p>
          <a:p>
            <a:pPr marL="171450" lvl="1" indent="-171450" algn="l">
              <a:spcAft>
                <a:spcPts val="300"/>
              </a:spcAft>
              <a:buFont typeface="+mj-lt"/>
              <a:buAutoNum type="arabicPeriod"/>
            </a:pPr>
            <a:r>
              <a:rPr lang="en-GB" sz="1200" dirty="0">
                <a:solidFill>
                  <a:schemeClr val="bg1"/>
                </a:solidFill>
              </a:rPr>
              <a:t>All the same height</a:t>
            </a:r>
          </a:p>
          <a:p>
            <a:pPr marL="171450" lvl="1" indent="-171450" algn="l">
              <a:spcAft>
                <a:spcPts val="300"/>
              </a:spcAft>
              <a:buFont typeface="+mj-lt"/>
              <a:buAutoNum type="arabicPeriod"/>
            </a:pPr>
            <a:r>
              <a:rPr lang="en-GB" sz="1200" dirty="0">
                <a:solidFill>
                  <a:schemeClr val="bg1"/>
                </a:solidFill>
              </a:rPr>
              <a:t>As tall as the tallest column of text</a:t>
            </a:r>
          </a:p>
          <a:p>
            <a:pPr marL="171450" lvl="1" indent="-171450" algn="l">
              <a:spcAft>
                <a:spcPts val="300"/>
              </a:spcAft>
              <a:buFont typeface="+mj-lt"/>
              <a:buAutoNum type="arabicPeriod"/>
            </a:pPr>
            <a:r>
              <a:rPr lang="en-GB" sz="1200" dirty="0">
                <a:solidFill>
                  <a:schemeClr val="bg1"/>
                </a:solidFill>
              </a:rPr>
              <a:t>Remain equidistant by not ungrouping</a:t>
            </a:r>
          </a:p>
          <a:p>
            <a:pPr algn="l">
              <a:spcAft>
                <a:spcPts val="300"/>
              </a:spcAft>
            </a:pPr>
            <a:r>
              <a:rPr lang="en-GB" sz="1200" dirty="0">
                <a:solidFill>
                  <a:schemeClr val="bg1"/>
                </a:solidFill>
              </a:rPr>
              <a:t>If the column lines get deleted by accident, COPY and paste a </a:t>
            </a:r>
            <a:r>
              <a:rPr lang="en-GB" sz="1200" dirty="0" err="1">
                <a:solidFill>
                  <a:schemeClr val="bg1"/>
                </a:solidFill>
              </a:rPr>
              <a:t>setfrom</a:t>
            </a:r>
            <a:r>
              <a:rPr lang="en-GB" sz="1200" dirty="0">
                <a:solidFill>
                  <a:schemeClr val="bg1"/>
                </a:solidFill>
              </a:rPr>
              <a:t> the slide layout’s master: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i="1" dirty="0">
                <a:solidFill>
                  <a:schemeClr val="bg1"/>
                </a:solidFill>
              </a:rPr>
              <a:t>View &gt; Slide Master</a:t>
            </a:r>
          </a:p>
          <a:p>
            <a:pPr algn="l">
              <a:spcAft>
                <a:spcPts val="300"/>
              </a:spcAft>
            </a:pP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175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otes Placeholder">
            <a:extLst>
              <a:ext uri="{FF2B5EF4-FFF2-40B4-BE49-F238E27FC236}">
                <a16:creationId xmlns:a16="http://schemas.microsoft.com/office/drawing/2014/main" id="{9AC7DFF1-237E-42C0-B070-2C08EDF4E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176" y="3492063"/>
            <a:ext cx="1947672" cy="2889504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047B7-C3F4-44CE-8AF6-813AA0A4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6" y="1601788"/>
            <a:ext cx="2971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Nav Line of Sight">
            <a:extLst>
              <a:ext uri="{FF2B5EF4-FFF2-40B4-BE49-F238E27FC236}">
                <a16:creationId xmlns:a16="http://schemas.microsoft.com/office/drawing/2014/main" id="{D7785200-EEF1-4433-8FC7-132E42A01775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Navigation Header Placeholder">
            <a:extLst>
              <a:ext uri="{FF2B5EF4-FFF2-40B4-BE49-F238E27FC236}">
                <a16:creationId xmlns:a16="http://schemas.microsoft.com/office/drawing/2014/main" id="{682DE23F-D9AC-4E0E-B3B4-53687A5F3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0" y="957804"/>
            <a:ext cx="1938528" cy="182880"/>
          </a:xfrm>
        </p:spPr>
        <p:txBody>
          <a:bodyPr/>
          <a:lstStyle>
            <a:lvl1pPr>
              <a:lnSpc>
                <a:spcPct val="90000"/>
              </a:lnSpc>
              <a:defRPr sz="1050" cap="all" baseline="0">
                <a:latin typeface="Calibre Medium" panose="020B0603030202060203" pitchFamily="34" charset="0"/>
              </a:defRPr>
            </a:lvl1pPr>
            <a:lvl2pPr>
              <a:defRPr sz="1050" cap="all" baseline="0">
                <a:latin typeface="Calibre Medium" panose="020B0603030202060203" pitchFamily="34" charset="0"/>
              </a:defRPr>
            </a:lvl2pPr>
            <a:lvl3pPr>
              <a:defRPr sz="1050" cap="all" baseline="0">
                <a:latin typeface="Calibre Medium" panose="020B0603030202060203" pitchFamily="34" charset="0"/>
              </a:defRPr>
            </a:lvl3pPr>
            <a:lvl4pPr>
              <a:defRPr sz="1050" cap="all" baseline="0">
                <a:latin typeface="Calibre Medium" panose="020B0603030202060203" pitchFamily="34" charset="0"/>
              </a:defRPr>
            </a:lvl4pPr>
            <a:lvl5pPr>
              <a:defRPr sz="1050" cap="all" baseline="0">
                <a:latin typeface="Calibre Medium" panose="020B0603030202060203" pitchFamily="34" charset="0"/>
              </a:defRPr>
            </a:lvl5pPr>
          </a:lstStyle>
          <a:p>
            <a:pPr lvl="0"/>
            <a:r>
              <a:rPr lang="en-GB"/>
              <a:t>Navigation Header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B1107DB-399B-4B4B-8DCC-7D73ACC954D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584448" y="1601787"/>
            <a:ext cx="8092440" cy="4275137"/>
          </a:xfrm>
        </p:spPr>
        <p:txBody>
          <a:bodyPr/>
          <a:lstStyle>
            <a:lvl1pPr marL="0" indent="536575">
              <a:spcBef>
                <a:spcPts val="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1020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7AA98-991B-4A2A-4892-3E16FFF30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2D7A1-7526-F6B2-EA97-943370FD1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1CD89-810A-84BB-DBC7-DF356C85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C1E2-C823-47F7-9BF3-1ED5C9232B83}" type="datetimeFigureOut">
              <a:rPr lang="pt-PT" smtClean="0"/>
              <a:t>08/01/2025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51F8E-88A4-9294-7C77-6D10C7B6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8EADE-E3CC-EE6C-507E-F4B10169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136D-DDA5-491C-9F43-6B374DFC933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4935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Section Opener 2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9ECD61-ED7B-49FC-8FEC-E9337C058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857250"/>
            <a:ext cx="10142539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9617AF-0744-4180-BB4B-3FEB62C97441}"/>
              </a:ext>
            </a:extLst>
          </p:cNvPr>
          <p:cNvSpPr/>
          <p:nvPr/>
        </p:nvSpPr>
        <p:spPr>
          <a:xfrm>
            <a:off x="0" y="0"/>
            <a:ext cx="3584575" cy="6858000"/>
          </a:xfrm>
          <a:prstGeom prst="rect">
            <a:avLst/>
          </a:prstGeom>
          <a:solidFill>
            <a:srgbClr val="012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B38A9F-8015-4521-AE4E-20BA353E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476250"/>
            <a:ext cx="2971800" cy="1844675"/>
          </a:xfrm>
        </p:spPr>
        <p:txBody>
          <a:bodyPr anchor="t"/>
          <a:lstStyle>
            <a:lvl1pPr>
              <a:defRPr sz="3600" b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CEE43AE-91A9-4FCE-B4E7-BF4A26C9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138" y="352424"/>
            <a:ext cx="1436687" cy="1147763"/>
          </a:xfrm>
        </p:spPr>
        <p:txBody>
          <a:bodyPr anchor="b"/>
          <a:lstStyle>
            <a:lvl1pPr algn="r">
              <a:defRPr sz="9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A8FB3F-A95B-47BA-A641-1852818CC4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84575" y="2227263"/>
            <a:ext cx="8094663" cy="41544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06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Section Opener 3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FB38A9F-8015-4521-AE4E-20BA353E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1601788"/>
            <a:ext cx="2971800" cy="2398712"/>
          </a:xfrm>
        </p:spPr>
        <p:txBody>
          <a:bodyPr anchor="t"/>
          <a:lstStyle>
            <a:lvl1pPr>
              <a:defRPr sz="4400" b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CEE43AE-91A9-4FCE-B4E7-BF4A26C9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175" y="352424"/>
            <a:ext cx="1436687" cy="1147763"/>
          </a:xfrm>
        </p:spPr>
        <p:txBody>
          <a:bodyPr anchor="b"/>
          <a:lstStyle>
            <a:lvl1pPr algn="l">
              <a:defRPr sz="9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A8FB3F-A95B-47BA-A641-1852818CC4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83500" y="476251"/>
            <a:ext cx="3995738" cy="5905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816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Quot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AE1B65D-6907-E54F-BB4B-C41AFAAE81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1175" y="476250"/>
            <a:ext cx="9118600" cy="59055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5166B-DE21-4C78-873E-E08181E53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1375" y="1596707"/>
            <a:ext cx="1947863" cy="3024188"/>
          </a:xfrm>
        </p:spPr>
        <p:txBody>
          <a:bodyPr tIns="0"/>
          <a:lstStyle>
            <a:lvl1pPr>
              <a:defRPr sz="1800">
                <a:solidFill>
                  <a:srgbClr val="CAD1D2"/>
                </a:solidFill>
              </a:defRPr>
            </a:lvl1pPr>
            <a:lvl2pPr>
              <a:defRPr>
                <a:solidFill>
                  <a:srgbClr val="CAD1D2"/>
                </a:solidFill>
              </a:defRPr>
            </a:lvl2pPr>
            <a:lvl3pPr>
              <a:defRPr>
                <a:solidFill>
                  <a:srgbClr val="CAD1D2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CAD1D2"/>
                </a:solidFill>
              </a:defRPr>
            </a:lvl4pPr>
            <a:lvl5pPr>
              <a:defRPr>
                <a:solidFill>
                  <a:srgbClr val="CAD1D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76E0B12-C8A6-47ED-AC2C-173E6E8D03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31375" y="4727575"/>
            <a:ext cx="1687299" cy="1590928"/>
          </a:xfrm>
          <a:prstGeom prst="rect">
            <a:avLst/>
          </a:prstGeom>
        </p:spPr>
        <p:txBody>
          <a:bodyPr anchor="t"/>
          <a:lstStyle>
            <a:lvl1pPr marL="7701" algn="l" defTabSz="55449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en-US" sz="1600" b="0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1600">
                <a:solidFill>
                  <a:srgbClr val="CAD0D2"/>
                </a:solidFill>
                <a:latin typeface="+mn-lt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320D00-2ED6-4A6C-A2ED-CAFB5F812F66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A81BA-DBC2-4E69-AE9E-2D54F2C02D04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872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Quot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AE1B65D-6907-E54F-BB4B-C41AFAAE81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4575" y="1596706"/>
            <a:ext cx="3997325" cy="478504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0616811-862F-4B2B-8023-56408E854F5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2762" y="435258"/>
            <a:ext cx="1946276" cy="1590928"/>
          </a:xfrm>
          <a:prstGeom prst="rect">
            <a:avLst/>
          </a:prstGeom>
        </p:spPr>
        <p:txBody>
          <a:bodyPr anchor="t"/>
          <a:lstStyle>
            <a:lvl1pPr marL="7701" algn="l" defTabSz="55449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en-US" sz="1700" b="0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1700">
                <a:solidFill>
                  <a:srgbClr val="CAD0D2"/>
                </a:solidFill>
                <a:latin typeface="+mn-lt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D74FA-C762-48A2-89CD-3EF7EAB9017C}"/>
              </a:ext>
            </a:extLst>
          </p:cNvPr>
          <p:cNvCxnSpPr>
            <a:cxnSpLocks/>
          </p:cNvCxnSpPr>
          <p:nvPr userDrawn="1"/>
        </p:nvCxnSpPr>
        <p:spPr>
          <a:xfrm flipH="1">
            <a:off x="3584575" y="606041"/>
            <a:ext cx="3997325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6">
            <a:extLst>
              <a:ext uri="{FF2B5EF4-FFF2-40B4-BE49-F238E27FC236}">
                <a16:creationId xmlns:a16="http://schemas.microsoft.com/office/drawing/2014/main" id="{3FFE17E8-D69A-4AEE-8B9D-1B946AA99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4674" y="338012"/>
            <a:ext cx="3484564" cy="5076711"/>
          </a:xfrm>
        </p:spPr>
        <p:txBody>
          <a:bodyPr tIns="0"/>
          <a:lstStyle>
            <a:lvl1pPr marL="268288" indent="-268288">
              <a:lnSpc>
                <a:spcPct val="88000"/>
              </a:lnSpc>
              <a:defRPr sz="6600">
                <a:solidFill>
                  <a:srgbClr val="CAD1D2"/>
                </a:solidFill>
              </a:defRPr>
            </a:lvl1pPr>
          </a:lstStyle>
          <a:p>
            <a:r>
              <a:rPr lang="en-US"/>
              <a:t>“Click to edit Master title style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A47BC-4AFE-4833-ACB5-0154C03F0E07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49699-A770-49B7-92AD-617393C26B91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751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Quot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AE1B65D-6907-E54F-BB4B-C41AFAAE81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4575" y="3478212"/>
            <a:ext cx="8094662" cy="290353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76E0B12-C8A6-47ED-AC2C-173E6E8D03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1175" y="1596707"/>
            <a:ext cx="1936443" cy="528956"/>
          </a:xfrm>
          <a:prstGeom prst="rect">
            <a:avLst/>
          </a:prstGeom>
        </p:spPr>
        <p:txBody>
          <a:bodyPr anchor="t"/>
          <a:lstStyle>
            <a:lvl1pPr marL="7701" algn="l" defTabSz="55449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en-US" sz="1600" b="0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1600">
                <a:solidFill>
                  <a:srgbClr val="CAD0D2"/>
                </a:solidFill>
                <a:latin typeface="+mn-lt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709320-8D2C-4D88-9E95-6858D922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574" y="352425"/>
            <a:ext cx="8094661" cy="3024188"/>
          </a:xfrm>
        </p:spPr>
        <p:txBody>
          <a:bodyPr/>
          <a:lstStyle>
            <a:lvl1pPr>
              <a:defRPr sz="4800">
                <a:solidFill>
                  <a:srgbClr val="CAD1D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9D6D6-2157-4BE4-A5C3-158FE0F3F650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D951DE-5457-4F9D-993C-32430D8FDF76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633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EDB4F2-7D75-4BAC-93D5-850090274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412" y="0"/>
            <a:ext cx="12199412" cy="6858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DEBCB-FF96-4C09-8941-8A58FB267920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6E8C5-BE2F-4571-ADEA-9668A775F670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110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5" y="476250"/>
            <a:ext cx="9118600" cy="59055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72C0153-8CB7-4949-91DD-14E35FFEB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44138" y="4102100"/>
            <a:ext cx="1435100" cy="2279650"/>
          </a:xfrm>
        </p:spPr>
        <p:txBody>
          <a:bodyPr anchor="b"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285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7974" y="0"/>
            <a:ext cx="5534025" cy="685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5" y="2227262"/>
            <a:ext cx="2971800" cy="415448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0112B88-AC4A-4180-8079-3E939AE1A5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698" y="352425"/>
            <a:ext cx="1435100" cy="1773238"/>
          </a:xfrm>
        </p:spPr>
        <p:txBody>
          <a:bodyPr anchor="t"/>
          <a:lstStyle>
            <a:lvl1pPr>
              <a:defRPr sz="1800"/>
            </a:lvl1pPr>
            <a:lvl2pPr>
              <a:defRPr sz="1200"/>
            </a:lvl2pPr>
            <a:lvl3pPr>
              <a:spcBef>
                <a:spcPts val="0"/>
              </a:spcBef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6D6DE31-52D6-46BC-BC63-3E8349FAC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47875" y="352425"/>
            <a:ext cx="1435100" cy="1773238"/>
          </a:xfrm>
        </p:spPr>
        <p:txBody>
          <a:bodyPr anchor="t"/>
          <a:lstStyle>
            <a:lvl1pPr>
              <a:defRPr sz="1800"/>
            </a:lvl1pPr>
            <a:lvl2pPr>
              <a:defRPr sz="1200"/>
            </a:lvl2pPr>
            <a:lvl3pPr>
              <a:spcBef>
                <a:spcPts val="0"/>
              </a:spcBef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612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Cover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F222E5-437D-4D26-94F0-6DA259B59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1176" y="1612900"/>
            <a:ext cx="2460624" cy="477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50443A-8339-4B27-B4A9-FF02F1201B4A}"/>
              </a:ext>
            </a:extLst>
          </p:cNvPr>
          <p:cNvCxnSpPr>
            <a:cxnSpLocks/>
          </p:cNvCxnSpPr>
          <p:nvPr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244137" y="6215179"/>
            <a:ext cx="1435101" cy="4121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554492" eaLnBrk="1" fontAlgn="auto" latinLnBrk="0" hangingPunct="1">
              <a:lnSpc>
                <a:spcPts val="1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50" b="0" kern="1200" spc="-3" dirty="0" err="1" smtClean="0">
                <a:solidFill>
                  <a:srgbClr val="FFFFFF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575" y="1556510"/>
            <a:ext cx="5022844" cy="1820100"/>
          </a:xfrm>
        </p:spPr>
        <p:txBody>
          <a:bodyPr/>
          <a:lstStyle>
            <a:lvl1pPr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0" y="0"/>
            <a:ext cx="3584575" cy="10916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DC29A5-5337-434A-9751-4A87BDE88ACF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3269F574-7AB1-4989-BB45-E7185E6D44D8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3A601D7-4955-4D7C-ACB6-923E669EF703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B1DE8E91-7763-4093-91E4-6CF6F003B448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1CBE5F1B-51A5-428B-90A1-E3145DA3F053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018907-F5F5-4558-B1B2-0103D1675075}"/>
              </a:ext>
            </a:extLst>
          </p:cNvPr>
          <p:cNvCxnSpPr>
            <a:cxnSpLocks/>
          </p:cNvCxnSpPr>
          <p:nvPr userDrawn="1"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30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6801" y="2852738"/>
            <a:ext cx="5532438" cy="3529011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4" y="2852738"/>
            <a:ext cx="5534025" cy="3529011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A38165D-DFA8-44BC-9E4B-2E043B6DA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698" y="352424"/>
            <a:ext cx="1435100" cy="2398713"/>
          </a:xfrm>
        </p:spPr>
        <p:txBody>
          <a:bodyPr anchor="t"/>
          <a:lstStyle>
            <a:lvl1pPr>
              <a:defRPr sz="1800"/>
            </a:lvl1pPr>
            <a:lvl2pPr>
              <a:defRPr sz="1200"/>
            </a:lvl2pPr>
            <a:lvl3pPr>
              <a:spcBef>
                <a:spcPts val="0"/>
              </a:spcBef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D54C60-8136-448B-B136-03077DD5CE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6800" y="352423"/>
            <a:ext cx="1435100" cy="2398713"/>
          </a:xfrm>
        </p:spPr>
        <p:txBody>
          <a:bodyPr anchor="t"/>
          <a:lstStyle>
            <a:lvl1pPr>
              <a:defRPr sz="1800"/>
            </a:lvl1pPr>
            <a:lvl2pPr>
              <a:defRPr sz="1200"/>
            </a:lvl2pPr>
            <a:lvl3pPr>
              <a:spcBef>
                <a:spcPts val="0"/>
              </a:spcBef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842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0737" y="3478213"/>
            <a:ext cx="4508501" cy="290353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4" y="3478213"/>
            <a:ext cx="4508501" cy="290353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1B48685-AE61-41FC-A60A-366CAFC7F9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6801" y="473077"/>
            <a:ext cx="923925" cy="1994467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F4B636A-5F5C-4573-A314-75FBA2744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21274" y="3498685"/>
            <a:ext cx="923925" cy="2115119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7" y="473077"/>
            <a:ext cx="4508501" cy="290353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70738" y="473077"/>
            <a:ext cx="4508501" cy="290353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CA982FF-0640-48A6-807C-D253274C4F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6801" y="3478213"/>
            <a:ext cx="923925" cy="2115119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C16D644-F8C6-4872-B805-F76744E85D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20400" y="473077"/>
            <a:ext cx="923925" cy="1994467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918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800" y="473076"/>
            <a:ext cx="5532439" cy="3527423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F4B636A-5F5C-4573-A314-75FBA2744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75" y="4727575"/>
            <a:ext cx="1435099" cy="1654175"/>
          </a:xfrm>
        </p:spPr>
        <p:txBody>
          <a:bodyPr tIns="0" anchor="b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7" y="473076"/>
            <a:ext cx="5533312" cy="3527423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CA982FF-0640-48A6-807C-D253274C4F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6800" y="4727575"/>
            <a:ext cx="1435099" cy="1654175"/>
          </a:xfrm>
        </p:spPr>
        <p:txBody>
          <a:bodyPr tIns="0" anchor="b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150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399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F4B636A-5F5C-4573-A314-75FBA2744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76" y="1601788"/>
            <a:ext cx="1435099" cy="4779963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60639" y="476250"/>
            <a:ext cx="9120185" cy="59055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692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B14A0E-8569-4763-890C-03354536D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0101" y="476250"/>
            <a:ext cx="1435099" cy="2115119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1B48685-AE61-41FC-A60A-366CAFC7F9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6801" y="473077"/>
            <a:ext cx="1435099" cy="2115119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7" y="473076"/>
            <a:ext cx="3996613" cy="590867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83500" y="473076"/>
            <a:ext cx="3995739" cy="590867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951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B14A0E-8569-4763-890C-03354536D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888" y="490842"/>
            <a:ext cx="1435099" cy="1634821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1B48685-AE61-41FC-A60A-366CAFC7F9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0100" y="487670"/>
            <a:ext cx="1435099" cy="1541566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8" y="2227262"/>
            <a:ext cx="2971088" cy="415448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DD672F2-9FBA-4686-9A16-79DF51FB6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10100" y="2227261"/>
            <a:ext cx="2971088" cy="415448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61EF0A-8867-40FC-BAA6-AD52003D72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09024" y="2227263"/>
            <a:ext cx="2971088" cy="415448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CE4625F-33CF-42EC-8C52-4C5E1629E0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09024" y="487670"/>
            <a:ext cx="1435099" cy="1541566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819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B14A0E-8569-4763-890C-03354536D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888" y="476251"/>
            <a:ext cx="1435099" cy="1752556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1B48685-AE61-41FC-A60A-366CAFC7F9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0100" y="473078"/>
            <a:ext cx="1435099" cy="1652586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8" y="2227262"/>
            <a:ext cx="2971088" cy="1773237"/>
          </a:xfrm>
          <a:noFill/>
        </p:spPr>
        <p:txBody>
          <a:bodyPr/>
          <a:lstStyle>
            <a:lvl1pPr>
              <a:spcBef>
                <a:spcPts val="300"/>
              </a:spcBef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DD672F2-9FBA-4686-9A16-79DF51FB6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10100" y="2227261"/>
            <a:ext cx="2971088" cy="177323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61EF0A-8867-40FC-BAA6-AD52003D72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09024" y="2227263"/>
            <a:ext cx="2971088" cy="177323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CE4625F-33CF-42EC-8C52-4C5E1629E0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09024" y="473078"/>
            <a:ext cx="1435099" cy="1652586"/>
          </a:xfrm>
        </p:spPr>
        <p:txBody>
          <a:bodyPr tIns="0" anchor="t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661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Dark Photo Layout 1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5" y="476250"/>
            <a:ext cx="9118600" cy="59055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B14A0E-8569-4763-890C-03354536D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44138" y="4266631"/>
            <a:ext cx="1435100" cy="2115119"/>
          </a:xfrm>
        </p:spPr>
        <p:txBody>
          <a:bodyPr anchor="b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241F3-60CE-4110-88EB-299D0913C1E5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87771-187C-4193-A7C6-4048D0A0A5D4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565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2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7974" y="0"/>
            <a:ext cx="5534025" cy="6858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5" y="2227262"/>
            <a:ext cx="2971800" cy="415448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5F1FF19-CDF1-4767-AC81-F145AC6CF0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75" y="359952"/>
            <a:ext cx="1435100" cy="1765711"/>
          </a:xfrm>
        </p:spPr>
        <p:txBody>
          <a:bodyPr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C4A444F-5F3C-4C27-AB0D-B2B37518CA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55813" y="359952"/>
            <a:ext cx="1435100" cy="1765711"/>
          </a:xfrm>
        </p:spPr>
        <p:txBody>
          <a:bodyPr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260AD-F825-4A97-9318-1A4EA5DFE23D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A9BB28-24D8-45EF-A4CB-4555A5464A55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127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3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D00F10D-C4A1-49DF-8C84-C0CCCE5133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1174" y="352425"/>
            <a:ext cx="1435100" cy="2115119"/>
          </a:xfrm>
        </p:spPr>
        <p:txBody>
          <a:bodyPr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A8FDC2A-4445-4B66-91BA-49D8B52941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6800" y="352424"/>
            <a:ext cx="1435100" cy="2115119"/>
          </a:xfrm>
        </p:spPr>
        <p:txBody>
          <a:bodyPr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6801" y="2852738"/>
            <a:ext cx="5532438" cy="3529011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4" y="2852738"/>
            <a:ext cx="5534025" cy="3529011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89DD-E8F5-4148-A27B-822CC9F876FC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5C3A88-4E32-488E-B4A3-0D05398A59A7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0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Cov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F222E5-437D-4D26-94F0-6DA259B59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4575" y="1606550"/>
            <a:ext cx="8094663" cy="47752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50443A-8339-4B27-B4A9-FF02F1201B4A}"/>
              </a:ext>
            </a:extLst>
          </p:cNvPr>
          <p:cNvCxnSpPr>
            <a:cxnSpLocks/>
          </p:cNvCxnSpPr>
          <p:nvPr userDrawn="1"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1174" y="6217054"/>
            <a:ext cx="1435101" cy="412100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554492" eaLnBrk="1" fontAlgn="auto" latinLnBrk="0" hangingPunct="1">
              <a:lnSpc>
                <a:spcPts val="1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50" b="0" kern="1200" spc="-3" dirty="0" err="1" smtClean="0">
                <a:solidFill>
                  <a:schemeClr val="accent6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5" y="1601788"/>
            <a:ext cx="2971800" cy="2398712"/>
          </a:xfrm>
        </p:spPr>
        <p:txBody>
          <a:bodyPr wrap="square" anchor="t">
            <a:noAutofit/>
          </a:bodyPr>
          <a:lstStyle>
            <a:lvl1pPr algn="l">
              <a:lnSpc>
                <a:spcPct val="85000"/>
              </a:lnSpc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9956ED-0AB6-478A-B82C-B67610F4E3D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1175" y="4129156"/>
            <a:ext cx="2971800" cy="1122293"/>
          </a:xfrm>
        </p:spPr>
        <p:txBody>
          <a:bodyPr tIns="0">
            <a:noAutofit/>
          </a:bodyPr>
          <a:lstStyle>
            <a:lvl1pPr>
              <a:spcAft>
                <a:spcPts val="0"/>
              </a:spcAft>
              <a:defRPr sz="1700">
                <a:solidFill>
                  <a:schemeClr val="tx1"/>
                </a:solidFill>
                <a:latin typeface="+mn-lt"/>
              </a:defRPr>
            </a:lvl1pPr>
            <a:lvl2pPr>
              <a:defRPr sz="17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700" b="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0" y="0"/>
            <a:ext cx="3584575" cy="109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DC29A5-5337-434A-9751-4A87BDE88ACF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  <a:solidFill>
            <a:schemeClr val="accent6"/>
          </a:solidFill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3269F574-7AB1-4989-BB45-E7185E6D44D8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solidFill>
                  <a:schemeClr val="accent3"/>
                </a:solidFill>
                <a:latin typeface="Calibre" panose="020B0503030202060203" pitchFamily="34" charset="77"/>
              </a:endParaRPr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3A601D7-4955-4D7C-ACB6-923E669EF703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solidFill>
                  <a:schemeClr val="accent3"/>
                </a:solidFill>
                <a:latin typeface="Calibre" panose="020B0503030202060203" pitchFamily="34" charset="77"/>
              </a:endParaRPr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B1DE8E91-7763-4093-91E4-6CF6F003B448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solidFill>
                  <a:schemeClr val="accent3"/>
                </a:solidFill>
                <a:latin typeface="Calibre" panose="020B0503030202060203" pitchFamily="34" charset="77"/>
              </a:endParaRPr>
            </a:p>
          </p:txBody>
        </p:sp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1CBE5F1B-51A5-428B-90A1-E3145DA3F053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solidFill>
                  <a:schemeClr val="accent3"/>
                </a:solidFill>
                <a:latin typeface="Calibre" panose="020B05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1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4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0737" y="3478213"/>
            <a:ext cx="4508501" cy="290353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4" y="3478213"/>
            <a:ext cx="4508501" cy="290353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7" y="473077"/>
            <a:ext cx="4508501" cy="290353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70738" y="473077"/>
            <a:ext cx="4508501" cy="290353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881D871-BE8E-4A0C-BF22-89C36849EB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20400" y="473077"/>
            <a:ext cx="924798" cy="2278061"/>
          </a:xfrm>
        </p:spPr>
        <p:txBody>
          <a:bodyPr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45C9BE9-A2DB-484D-A7E4-3667205AEB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46800" y="473077"/>
            <a:ext cx="924798" cy="2278061"/>
          </a:xfrm>
        </p:spPr>
        <p:txBody>
          <a:bodyPr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33E27F6-506C-4BD0-B671-C8BD6BC823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20400" y="3486944"/>
            <a:ext cx="924798" cy="2278061"/>
          </a:xfrm>
        </p:spPr>
        <p:txBody>
          <a:bodyPr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0AAFB87-8971-4120-B025-A819340DCE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46800" y="3486944"/>
            <a:ext cx="924798" cy="2278061"/>
          </a:xfrm>
        </p:spPr>
        <p:txBody>
          <a:bodyPr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91ED0F-3BC7-49B3-B07E-D8929625665B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3FC721-5C8E-4E16-BD6D-A85355F85579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595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5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800" y="473076"/>
            <a:ext cx="5532439" cy="3527423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7" y="473076"/>
            <a:ext cx="5533312" cy="3527423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2B5C903-560A-45E9-BFB9-9179CF0151B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2594" y="4737895"/>
            <a:ext cx="1433205" cy="1643856"/>
          </a:xfrm>
        </p:spPr>
        <p:txBody>
          <a:bodyPr anchor="b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3FE32F-6DE6-4799-A6B3-361A1BA4EF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46799" y="4727574"/>
            <a:ext cx="1433205" cy="1654175"/>
          </a:xfrm>
        </p:spPr>
        <p:txBody>
          <a:bodyPr anchor="b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880B8-CDA5-4157-B3C8-C42C9DDD99AD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AA9BB-4F28-4661-AA8B-5633FA719E82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171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6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F4B636A-5F5C-4573-A314-75FBA2744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76" y="1601788"/>
            <a:ext cx="1435099" cy="4779963"/>
          </a:xfrm>
        </p:spPr>
        <p:txBody>
          <a:bodyPr tIns="0"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60639" y="476250"/>
            <a:ext cx="9120185" cy="59055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CD312-53A5-4025-8672-6022E7B44933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C9562-A1BF-4A9B-A9C0-650D1A51FDDC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8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7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B14A0E-8569-4763-890C-03354536D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0101" y="476250"/>
            <a:ext cx="1435099" cy="2274888"/>
          </a:xfrm>
        </p:spPr>
        <p:txBody>
          <a:bodyPr tIns="0"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1B48685-AE61-41FC-A60A-366CAFC7F9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6801" y="473077"/>
            <a:ext cx="1435099" cy="2278061"/>
          </a:xfrm>
        </p:spPr>
        <p:txBody>
          <a:bodyPr tIns="0"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7" y="473076"/>
            <a:ext cx="3996613" cy="590867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83500" y="473076"/>
            <a:ext cx="3995739" cy="590867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80DD08-2B66-41E3-8F68-FA41EBC0049E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42FBD-B410-4F2D-B8E6-427C00270781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190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8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B14A0E-8569-4763-890C-03354536D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888" y="490842"/>
            <a:ext cx="1435099" cy="1634821"/>
          </a:xfrm>
        </p:spPr>
        <p:txBody>
          <a:bodyPr tIns="0"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1B48685-AE61-41FC-A60A-366CAFC7F9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0100" y="487670"/>
            <a:ext cx="1435099" cy="1541566"/>
          </a:xfrm>
        </p:spPr>
        <p:txBody>
          <a:bodyPr tIns="0"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8" y="2227262"/>
            <a:ext cx="2971088" cy="415448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DD672F2-9FBA-4686-9A16-79DF51FB6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10100" y="2227261"/>
            <a:ext cx="2971088" cy="415448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61EF0A-8867-40FC-BAA6-AD52003D72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09024" y="2227263"/>
            <a:ext cx="2971088" cy="415448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CE4625F-33CF-42EC-8C52-4C5E1629E0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09024" y="487670"/>
            <a:ext cx="1435099" cy="1541566"/>
          </a:xfrm>
        </p:spPr>
        <p:txBody>
          <a:bodyPr tIns="0"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4C9C0-794B-4B88-A088-C138D4604EBF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0C6000-FE88-4107-BF9B-3A43AB2356F3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167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9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B14A0E-8569-4763-890C-03354536D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888" y="476251"/>
            <a:ext cx="1435099" cy="1752556"/>
          </a:xfrm>
        </p:spPr>
        <p:txBody>
          <a:bodyPr tIns="0"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1B48685-AE61-41FC-A60A-366CAFC7F9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0100" y="473078"/>
            <a:ext cx="1435099" cy="1652586"/>
          </a:xfrm>
        </p:spPr>
        <p:txBody>
          <a:bodyPr tIns="0"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8" y="2227262"/>
            <a:ext cx="2971088" cy="177323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DD672F2-9FBA-4686-9A16-79DF51FB6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10100" y="2227261"/>
            <a:ext cx="2971088" cy="177323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61EF0A-8867-40FC-BAA6-AD52003D72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09024" y="2227263"/>
            <a:ext cx="2971088" cy="177323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CE4625F-33CF-42EC-8C52-4C5E1629E0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09024" y="473078"/>
            <a:ext cx="1435099" cy="1652586"/>
          </a:xfrm>
        </p:spPr>
        <p:txBody>
          <a:bodyPr tIns="0"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7C406-4317-4F6A-BAD5-A664E0EEA560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91D2DC-E9FE-4E26-8879-71670B025BF3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147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70B67-C845-4CFA-837C-62210E7EFBF0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584575" y="1617663"/>
            <a:ext cx="8094663" cy="4259262"/>
          </a:xfrm>
        </p:spPr>
        <p:txBody>
          <a:bodyPr/>
          <a:lstStyle>
            <a:lvl1pPr marL="0" indent="536575">
              <a:spcBef>
                <a:spcPts val="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F03F6-9538-49CE-8D06-38030765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078D9-99A7-4F4B-A2AE-F455F56FB451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76795B3-D4D7-4DD1-95C2-286A5F9D923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D6928-F529-4D21-ADF9-FABBD9F6ADD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3"/>
            <a:ext cx="1947861" cy="2889687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5710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+ Subheading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70B67-C845-4CFA-837C-62210E7EFBF0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584575" y="1617663"/>
            <a:ext cx="8094663" cy="4259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91ADCF78-73A0-47D1-A780-E3A948F930C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84575" y="916061"/>
            <a:ext cx="2971801" cy="584128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F03F6-9538-49CE-8D06-38030765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078D9-99A7-4F4B-A2AE-F455F56FB451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76795B3-D4D7-4DD1-95C2-286A5F9D923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7588A-8350-438E-AFF4-8686ECA00F2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3"/>
            <a:ext cx="1947861" cy="2889687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81071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Full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70B67-C845-4CFA-837C-62210E7EFBF0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584575" y="476250"/>
            <a:ext cx="8094663" cy="590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F03F6-9538-49CE-8D06-38030765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078D9-99A7-4F4B-A2AE-F455F56FB451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76795B3-D4D7-4DD1-95C2-286A5F9D923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1EBAA-A8B2-4B3D-81AD-B625647C2C9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3"/>
            <a:ext cx="1947861" cy="2889687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9718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Subheading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B43F8BF-DEF3-4B33-9F57-9D925560A6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84576" y="917539"/>
            <a:ext cx="3997324" cy="708232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196D6582-4EEB-4B56-93E7-9140E1B674D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594409" y="1617663"/>
            <a:ext cx="3987491" cy="476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E75F33F6-0A58-474C-B6DA-81A66074D15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7693333" y="1618456"/>
            <a:ext cx="3987491" cy="476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D09F56-9A31-4162-B88E-6645B27B14D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81911" y="917539"/>
            <a:ext cx="3997324" cy="708232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405448-4BB4-44F3-B6CC-224CE96172CE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F2B94-1837-4093-A56F-6E0AB2566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DC34ECF-03B3-486C-ADEE-66E4B678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CF084-0053-4F1D-87B4-BED0992C338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3"/>
            <a:ext cx="1947861" cy="250031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107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Cov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F222E5-437D-4D26-94F0-6DA259B59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1176" y="1612900"/>
            <a:ext cx="2460624" cy="47752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50443A-8339-4B27-B4A9-FF02F1201B4A}"/>
              </a:ext>
            </a:extLst>
          </p:cNvPr>
          <p:cNvCxnSpPr>
            <a:cxnSpLocks/>
          </p:cNvCxnSpPr>
          <p:nvPr userDrawn="1"/>
        </p:nvCxnSpPr>
        <p:spPr>
          <a:xfrm>
            <a:off x="3584576" y="601449"/>
            <a:ext cx="6558601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244137" y="6215179"/>
            <a:ext cx="1435101" cy="4121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554492" eaLnBrk="1" fontAlgn="auto" latinLnBrk="0" hangingPunct="1">
              <a:lnSpc>
                <a:spcPts val="1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50" b="0" kern="1200" spc="-3" dirty="0" err="1" smtClean="0">
                <a:solidFill>
                  <a:schemeClr val="tx1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576" y="1556510"/>
            <a:ext cx="5022844" cy="1820100"/>
          </a:xfrm>
        </p:spPr>
        <p:txBody>
          <a:bodyPr/>
          <a:lstStyle>
            <a:lvl1pPr>
              <a:lnSpc>
                <a:spcPct val="85000"/>
              </a:lnSpc>
              <a:defRPr sz="5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1" y="0"/>
            <a:ext cx="3584576" cy="109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DC29A5-5337-434A-9751-4A87BDE88ACF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  <a:solidFill>
            <a:schemeClr val="accent6"/>
          </a:solidFill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3269F574-7AB1-4989-BB45-E7185E6D44D8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solidFill>
                  <a:schemeClr val="accent3"/>
                </a:solidFill>
                <a:latin typeface="Calibre" panose="020B0503030202060203" pitchFamily="34" charset="77"/>
              </a:endParaRPr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3A601D7-4955-4D7C-ACB6-923E669EF703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solidFill>
                  <a:schemeClr val="accent3"/>
                </a:solidFill>
                <a:latin typeface="Calibre" panose="020B0503030202060203" pitchFamily="34" charset="77"/>
              </a:endParaRPr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B1DE8E91-7763-4093-91E4-6CF6F003B448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solidFill>
                  <a:schemeClr val="accent3"/>
                </a:solidFill>
                <a:latin typeface="Calibre" panose="020B0503030202060203" pitchFamily="34" charset="77"/>
              </a:endParaRPr>
            </a:p>
          </p:txBody>
        </p:sp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1CBE5F1B-51A5-428B-90A1-E3145DA3F053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solidFill>
                  <a:schemeClr val="accent3"/>
                </a:solidFill>
                <a:latin typeface="Calibre" panose="020B0503030202060203" pitchFamily="34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C4C1BD-836D-4EDC-B763-3EEAACC43891}"/>
              </a:ext>
            </a:extLst>
          </p:cNvPr>
          <p:cNvGrpSpPr/>
          <p:nvPr userDrawn="1"/>
        </p:nvGrpSpPr>
        <p:grpSpPr>
          <a:xfrm>
            <a:off x="10758474" y="482113"/>
            <a:ext cx="920764" cy="229061"/>
            <a:chOff x="848687" y="3664503"/>
            <a:chExt cx="1518301" cy="377738"/>
          </a:xfrm>
          <a:solidFill>
            <a:schemeClr val="accent6"/>
          </a:solidFill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312B9FE8-0E7C-4278-80F6-6DFE3EFABD14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solidFill>
                  <a:schemeClr val="accent3"/>
                </a:solidFill>
                <a:latin typeface="Calibre" panose="020B0503030202060203" pitchFamily="34" charset="77"/>
              </a:endParaRPr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AD1D8B5D-D461-4A39-B96F-72104978F0B2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solidFill>
                  <a:schemeClr val="accent3"/>
                </a:solidFill>
                <a:latin typeface="Calibre" panose="020B0503030202060203" pitchFamily="34" charset="77"/>
              </a:endParaRPr>
            </a:p>
          </p:txBody>
        </p: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39D9C90F-C6DF-4D3D-BA85-FC0447837BB6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solidFill>
                  <a:schemeClr val="accent3"/>
                </a:solidFill>
                <a:latin typeface="Calibre" panose="020B0503030202060203" pitchFamily="34" charset="77"/>
              </a:endParaRPr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B15727E1-A84F-4079-B2EF-9C1588B91D4D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solidFill>
                  <a:schemeClr val="accent3"/>
                </a:solidFill>
                <a:latin typeface="Calibre" panose="020B05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22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no Subheading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196D6582-4EEB-4B56-93E7-9140E1B674D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594409" y="1617663"/>
            <a:ext cx="3474729" cy="476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E75F33F6-0A58-474C-B6DA-81A66074D15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7693334" y="1618456"/>
            <a:ext cx="3473142" cy="476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405448-4BB4-44F3-B6CC-224CE96172CE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F2B94-1837-4093-A56F-6E0AB2566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DC34ECF-03B3-486C-ADEE-66E4B678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5031B-3064-476B-97FA-9EA41C18A7F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3"/>
            <a:ext cx="1947861" cy="250031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40703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Subheading + Notes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B43F8BF-DEF3-4B33-9F57-9D925560A6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84576" y="917539"/>
            <a:ext cx="3997324" cy="708232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196D6582-4EEB-4B56-93E7-9140E1B674D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594409" y="1617663"/>
            <a:ext cx="3987491" cy="4764087"/>
          </a:xfrm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E75F33F6-0A58-474C-B6DA-81A66074D15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7693334" y="1618456"/>
            <a:ext cx="1936442" cy="476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D09F56-9A31-4162-B88E-6645B27B14D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81911" y="917539"/>
            <a:ext cx="3997324" cy="708232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405448-4BB4-44F3-B6CC-224CE96172CE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F2B94-1837-4093-A56F-6E0AB2566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DC34ECF-03B3-486C-ADEE-66E4B678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20">
            <a:extLst>
              <a:ext uri="{FF2B5EF4-FFF2-40B4-BE49-F238E27FC236}">
                <a16:creationId xmlns:a16="http://schemas.microsoft.com/office/drawing/2014/main" id="{EFA96B3F-6381-41B4-99C1-1577012ECA2E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9742796" y="1613071"/>
            <a:ext cx="1936442" cy="476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4FA46-6FE7-4902-8256-5FAA4C988C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11177" y="3492064"/>
            <a:ext cx="1947861" cy="2500312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8605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9F517510-6DF3-46D3-8B28-CC24695C567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84575" y="921205"/>
            <a:ext cx="2460625" cy="578984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C771E94-59C1-4D28-AB54-6413CE3911C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54738" y="921205"/>
            <a:ext cx="2460625" cy="578984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D7303290-E059-46C7-B9D5-52B23685643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07438" y="921204"/>
            <a:ext cx="2460625" cy="578984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F9A9A-F488-4434-A4E9-6067B6E3316D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3584575" y="1615581"/>
            <a:ext cx="2451100" cy="477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05E2AA67-294D-44E6-802E-395517F6C1A7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6159500" y="1615581"/>
            <a:ext cx="2451100" cy="477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8743C110-DC20-4390-A47A-8AB1F9DB5F4C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8712200" y="1613050"/>
            <a:ext cx="2451100" cy="477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963A2-3336-4B99-AF48-71CBF0C8002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11177" y="3492063"/>
            <a:ext cx="1947861" cy="250031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609657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ull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F9A9A-F488-4434-A4E9-6067B6E3316D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3584575" y="476250"/>
            <a:ext cx="2451100" cy="4149725"/>
          </a:xfrm>
        </p:spPr>
        <p:txBody>
          <a:bodyPr l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05E2AA67-294D-44E6-802E-395517F6C1A7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6159500" y="476250"/>
            <a:ext cx="2451100" cy="4149725"/>
          </a:xfrm>
        </p:spPr>
        <p:txBody>
          <a:bodyPr l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8743C110-DC20-4390-A47A-8AB1F9DB5F4C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8712200" y="476250"/>
            <a:ext cx="2451100" cy="4149725"/>
          </a:xfrm>
        </p:spPr>
        <p:txBody>
          <a:bodyPr l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6B5034FC-0DAB-406B-8F74-D0088F3D63FC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584575" y="4727575"/>
            <a:ext cx="2451100" cy="1654175"/>
          </a:xfrm>
          <a:solidFill>
            <a:schemeClr val="accent3">
              <a:alpha val="30000"/>
            </a:schemeClr>
          </a:solidFill>
        </p:spPr>
        <p:txBody>
          <a:bodyPr lIns="108000" tIns="108000" rIns="108000" bIns="108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8939B7DF-0B65-4F1D-9F25-892EFFD0E90E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6156327" y="4727575"/>
            <a:ext cx="2451100" cy="1654175"/>
          </a:xfrm>
          <a:solidFill>
            <a:schemeClr val="accent3">
              <a:alpha val="30000"/>
            </a:schemeClr>
          </a:solidFill>
        </p:spPr>
        <p:txBody>
          <a:bodyPr lIns="108000" tIns="108000" rIns="108000" bIns="108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95C9339B-7C22-413E-A8E2-C887BAE5F451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8707438" y="4727574"/>
            <a:ext cx="2451100" cy="1654175"/>
          </a:xfrm>
          <a:solidFill>
            <a:schemeClr val="accent3">
              <a:alpha val="30000"/>
            </a:schemeClr>
          </a:solidFill>
        </p:spPr>
        <p:txBody>
          <a:bodyPr lIns="108000" tIns="108000" rIns="108000" bIns="108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0E07F-5689-4C14-AF30-F38B4170B540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11177" y="3492064"/>
            <a:ext cx="1947861" cy="2500312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379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17CE7236-8CBB-4625-955D-4A2E27F5CC8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584575" y="3478213"/>
            <a:ext cx="2460625" cy="2693987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200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87E9A59-7A55-434F-8D1C-0C9DCD36677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55270" y="3478213"/>
            <a:ext cx="2451097" cy="2693987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200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6209132C-9A7A-484F-9D6B-45592AEFBE4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707438" y="3478213"/>
            <a:ext cx="2468858" cy="2693987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200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5863F80-DEFD-4E1D-B527-6D80C6B8818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584575" y="1601788"/>
            <a:ext cx="2457450" cy="15621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1ABC8741-43F1-4A15-8BF4-505E3E27EE0E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149977" y="1601788"/>
            <a:ext cx="2451097" cy="15621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9D9A9A2-3D13-43EA-8AA3-15C6AC78374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715378" y="1601788"/>
            <a:ext cx="2451097" cy="15621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6E8D271B-8A82-4C1B-B080-146AA0E497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84575" y="921205"/>
            <a:ext cx="2460625" cy="578984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9CCF8521-5141-4B14-80D2-197CB00108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54738" y="921205"/>
            <a:ext cx="2460625" cy="578984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B7436881-B440-46EC-898C-FC6390EB74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07438" y="921204"/>
            <a:ext cx="2460625" cy="578984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17E6A-3149-45B1-ADA5-C9F269650E0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11177" y="3492063"/>
            <a:ext cx="1947861" cy="250031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1933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17CE7236-8CBB-4625-955D-4A2E27F5CC8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584575" y="3478213"/>
            <a:ext cx="2460625" cy="2693987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200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87E9A59-7A55-434F-8D1C-0C9DCD36677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55270" y="3478213"/>
            <a:ext cx="2451097" cy="2693987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200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6209132C-9A7A-484F-9D6B-45592AEFBE4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707438" y="3478213"/>
            <a:ext cx="2468858" cy="2693987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200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5863F80-DEFD-4E1D-B527-6D80C6B8818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584575" y="1601788"/>
            <a:ext cx="2457450" cy="15621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1ABC8741-43F1-4A15-8BF4-505E3E27EE0E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149977" y="1601788"/>
            <a:ext cx="2451097" cy="15621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9D9A9A2-3D13-43EA-8AA3-15C6AC78374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715378" y="1601788"/>
            <a:ext cx="2451097" cy="15621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6E8D271B-8A82-4C1B-B080-146AA0E497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84575" y="921205"/>
            <a:ext cx="2460625" cy="578984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9CCF8521-5141-4B14-80D2-197CB00108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54738" y="921205"/>
            <a:ext cx="2460625" cy="578984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B7436881-B440-46EC-898C-FC6390EB74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07438" y="921204"/>
            <a:ext cx="2460625" cy="578984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2C65D-4458-48CD-9A59-DE738BBB71B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11177" y="3492064"/>
            <a:ext cx="1947861" cy="2500312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01450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57B03FB-3DDD-43D5-937D-82E8E76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6FCBAB6-F45A-4A9F-AFC0-FA89B4BE41E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105276" y="484190"/>
            <a:ext cx="1016000" cy="132556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D2347-1D76-4489-8CB6-EF76C445784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38046" y="430322"/>
            <a:ext cx="2043854" cy="1069866"/>
          </a:xfrm>
        </p:spPr>
        <p:txBody>
          <a:bodyPr tIns="0"/>
          <a:lstStyle>
            <a:lvl1pPr>
              <a:spcAft>
                <a:spcPts val="300"/>
              </a:spcAft>
              <a:defRPr sz="1000" cap="all" baseline="0">
                <a:latin typeface="+mn-lt"/>
              </a:defRPr>
            </a:lvl1pPr>
            <a:lvl2pPr>
              <a:spcAft>
                <a:spcPts val="18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5pPr marL="0" indent="0">
              <a:buFontTx/>
              <a:buNone/>
              <a:defRPr sz="1400">
                <a:latin typeface="Calibre Semibold" panose="020B0703030202060203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53D3638-C1FA-4BB6-A595-DF30DAE469B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635384" y="430322"/>
            <a:ext cx="2043854" cy="1069866"/>
          </a:xfrm>
        </p:spPr>
        <p:txBody>
          <a:bodyPr tIns="0"/>
          <a:lstStyle>
            <a:lvl1pPr>
              <a:spcAft>
                <a:spcPts val="300"/>
              </a:spcAft>
              <a:defRPr sz="1000" cap="all" baseline="0">
                <a:latin typeface="+mn-lt"/>
              </a:defRPr>
            </a:lvl1pPr>
            <a:lvl2pPr>
              <a:spcAft>
                <a:spcPts val="18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5pPr marL="0" indent="0">
              <a:buFontTx/>
              <a:buNone/>
              <a:defRPr sz="1400">
                <a:latin typeface="Calibre Bold" panose="020B0803030202060203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3211789-735E-4E7A-BA8F-7919401DC5C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215843" y="481311"/>
            <a:ext cx="1016000" cy="132556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DCCB9D4-1D16-4FF6-8538-257C59FA776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102946" y="2852739"/>
            <a:ext cx="1016000" cy="3557869"/>
          </a:xfrm>
        </p:spPr>
        <p:txBody>
          <a:bodyPr tIns="0"/>
          <a:lstStyle>
            <a:lvl1pPr>
              <a:spcBef>
                <a:spcPts val="1800"/>
              </a:spcBef>
              <a:spcAft>
                <a:spcPts val="0"/>
              </a:spcAft>
              <a:defRPr sz="1050" b="1" cap="all" baseline="0">
                <a:latin typeface="Barlow Condensed" panose="00000506000000000000" pitchFamily="2" charset="0"/>
              </a:defRPr>
            </a:lvl1pPr>
            <a:lvl2pPr>
              <a:spcAft>
                <a:spcPts val="0"/>
              </a:spcAft>
              <a:defRPr sz="1050">
                <a:latin typeface="Barlow Condensed" panose="00000506000000000000" pitchFamily="2" charset="0"/>
              </a:defRPr>
            </a:lvl2pPr>
            <a:lvl3pPr marL="90488" indent="-90488">
              <a:spcBef>
                <a:spcPts val="0"/>
              </a:spcBef>
              <a:spcAft>
                <a:spcPts val="0"/>
              </a:spcAft>
              <a:buFont typeface="SwissReSansOTLight" panose="04000400000000000000" pitchFamily="82" charset="0"/>
              <a:buChar char="–"/>
              <a:defRPr sz="1050">
                <a:latin typeface="Barlow Condensed" panose="00000506000000000000" pitchFamily="2" charset="0"/>
              </a:defRPr>
            </a:lvl3pPr>
            <a:lvl5pPr>
              <a:defRPr>
                <a:latin typeface="Calibre Bold" panose="020B0803030202060203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095B527-5B70-47B4-95BE-DECF37C363B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01871" y="2852739"/>
            <a:ext cx="1016000" cy="3557869"/>
          </a:xfrm>
        </p:spPr>
        <p:txBody>
          <a:bodyPr tIns="0"/>
          <a:lstStyle>
            <a:lvl1pPr>
              <a:spcBef>
                <a:spcPts val="1800"/>
              </a:spcBef>
              <a:spcAft>
                <a:spcPts val="0"/>
              </a:spcAft>
              <a:defRPr sz="1050" b="1" cap="all" baseline="0">
                <a:latin typeface="Barlow Condensed" panose="00000506000000000000" pitchFamily="2" charset="0"/>
              </a:defRPr>
            </a:lvl1pPr>
            <a:lvl2pPr>
              <a:spcAft>
                <a:spcPts val="0"/>
              </a:spcAft>
              <a:defRPr sz="1050">
                <a:latin typeface="Barlow Condensed" panose="00000506000000000000" pitchFamily="2" charset="0"/>
              </a:defRPr>
            </a:lvl2pPr>
            <a:lvl3pPr marL="90488" indent="-90488">
              <a:spcBef>
                <a:spcPts val="0"/>
              </a:spcBef>
              <a:spcAft>
                <a:spcPts val="0"/>
              </a:spcAft>
              <a:buFont typeface="SwissReSansOTLight" panose="04000400000000000000" pitchFamily="82" charset="0"/>
              <a:buChar char="–"/>
              <a:defRPr sz="1050">
                <a:latin typeface="Barlow Condensed" panose="00000506000000000000" pitchFamily="2" charset="0"/>
              </a:defRPr>
            </a:lvl3pPr>
            <a:lvl5pPr>
              <a:defRPr>
                <a:latin typeface="Calibre Bold" panose="020B0803030202060203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674C3D2-A3F3-416D-B675-21853F3FA2B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538816" y="1654584"/>
            <a:ext cx="2043854" cy="4773095"/>
          </a:xfrm>
        </p:spPr>
        <p:txBody>
          <a:bodyPr tIns="0"/>
          <a:lstStyle>
            <a:lvl1pPr>
              <a:spcAft>
                <a:spcPts val="300"/>
              </a:spcAft>
              <a:defRPr sz="1200" cap="all" baseline="0">
                <a:latin typeface="Calibre Semibold" panose="020B0703030202060203" pitchFamily="34" charset="0"/>
              </a:defRPr>
            </a:lvl1pPr>
            <a:lvl2pPr>
              <a:spcAft>
                <a:spcPts val="18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5pPr marL="0" indent="0">
              <a:spcAft>
                <a:spcPts val="0"/>
              </a:spcAft>
              <a:buFontTx/>
              <a:buNone/>
              <a:defRPr sz="1400">
                <a:latin typeface="Calibre Semibold" panose="020B0703030202060203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64408F5-1B28-42EF-9A2A-A94367597E8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47997" y="1654584"/>
            <a:ext cx="2043854" cy="4773094"/>
          </a:xfrm>
        </p:spPr>
        <p:txBody>
          <a:bodyPr tIns="0"/>
          <a:lstStyle>
            <a:lvl1pPr>
              <a:spcAft>
                <a:spcPts val="300"/>
              </a:spcAft>
              <a:defRPr sz="1000" cap="all" baseline="0">
                <a:latin typeface="+mn-lt"/>
              </a:defRPr>
            </a:lvl1pPr>
            <a:lvl2pPr>
              <a:spcAft>
                <a:spcPts val="18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5pPr marL="0" indent="0">
              <a:spcAft>
                <a:spcPts val="0"/>
              </a:spcAft>
              <a:buFontTx/>
              <a:buNone/>
              <a:defRPr sz="1400">
                <a:latin typeface="Calibre Semibold" panose="020B0703030202060203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07B9A-D2CB-4E21-94E8-D78567A2DCC2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B97DD71-031B-4E0C-9AEE-E2D7B11C192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6670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lumn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3">
            <a:extLst>
              <a:ext uri="{FF2B5EF4-FFF2-40B4-BE49-F238E27FC236}">
                <a16:creationId xmlns:a16="http://schemas.microsoft.com/office/drawing/2014/main" id="{5685A0B3-ED4B-3442-AF25-F87CD4EB5CAA}"/>
              </a:ext>
            </a:extLst>
          </p:cNvPr>
          <p:cNvSpPr/>
          <p:nvPr/>
        </p:nvSpPr>
        <p:spPr>
          <a:xfrm>
            <a:off x="1587" y="1587"/>
            <a:ext cx="12188919" cy="6854534"/>
          </a:xfrm>
          <a:custGeom>
            <a:avLst/>
            <a:gdLst/>
            <a:ahLst/>
            <a:cxnLst/>
            <a:rect l="l" t="t" r="r" b="b"/>
            <a:pathLst>
              <a:path w="20099020" h="11303635">
                <a:moveTo>
                  <a:pt x="0" y="11303320"/>
                </a:moveTo>
                <a:lnTo>
                  <a:pt x="20098864" y="11303320"/>
                </a:lnTo>
                <a:lnTo>
                  <a:pt x="20098864" y="0"/>
                </a:lnTo>
                <a:lnTo>
                  <a:pt x="0" y="0"/>
                </a:lnTo>
                <a:lnTo>
                  <a:pt x="0" y="1130332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92" b="0" i="0">
              <a:latin typeface="Calibre" panose="020B0503030202060203" pitchFamily="34" charset="77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DA477A-EA05-4910-A907-B37AE408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1B1BC1-6426-4194-977F-50E0566069B1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C4518EA-20F4-4C32-AE32-5FF170885D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8A055B-429D-4B3E-B0EE-8E83AE020A5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84576" y="917539"/>
            <a:ext cx="3997324" cy="582649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80AED1-8276-4567-A8A2-283D0D1E8FA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81911" y="917539"/>
            <a:ext cx="3997324" cy="582649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82EEC82-E425-4447-8168-823386C35811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3596483" y="1601788"/>
            <a:ext cx="1946577" cy="4376737"/>
          </a:xfrm>
          <a:custGeom>
            <a:avLst/>
            <a:gdLst>
              <a:gd name="connsiteX0" fmla="*/ 0 w 1946577"/>
              <a:gd name="connsiteY0" fmla="*/ 0 h 4376737"/>
              <a:gd name="connsiteX1" fmla="*/ 1946577 w 1946577"/>
              <a:gd name="connsiteY1" fmla="*/ 0 h 4376737"/>
              <a:gd name="connsiteX2" fmla="*/ 1946577 w 1946577"/>
              <a:gd name="connsiteY2" fmla="*/ 4376737 h 4376737"/>
              <a:gd name="connsiteX3" fmla="*/ 0 w 1946577"/>
              <a:gd name="connsiteY3" fmla="*/ 4376737 h 437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577" h="4376737">
                <a:moveTo>
                  <a:pt x="0" y="0"/>
                </a:moveTo>
                <a:lnTo>
                  <a:pt x="1946577" y="0"/>
                </a:lnTo>
                <a:lnTo>
                  <a:pt x="1946577" y="4376737"/>
                </a:lnTo>
                <a:lnTo>
                  <a:pt x="0" y="4376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6F5A440-4CB0-4227-83F4-B25372C1CEF0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664612" y="1601788"/>
            <a:ext cx="1921257" cy="4376737"/>
          </a:xfrm>
          <a:custGeom>
            <a:avLst/>
            <a:gdLst>
              <a:gd name="connsiteX0" fmla="*/ 0 w 1921257"/>
              <a:gd name="connsiteY0" fmla="*/ 0 h 4376737"/>
              <a:gd name="connsiteX1" fmla="*/ 1921257 w 1921257"/>
              <a:gd name="connsiteY1" fmla="*/ 0 h 4376737"/>
              <a:gd name="connsiteX2" fmla="*/ 1921257 w 1921257"/>
              <a:gd name="connsiteY2" fmla="*/ 4376737 h 4376737"/>
              <a:gd name="connsiteX3" fmla="*/ 0 w 1921257"/>
              <a:gd name="connsiteY3" fmla="*/ 4376737 h 437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257" h="4376737">
                <a:moveTo>
                  <a:pt x="0" y="0"/>
                </a:moveTo>
                <a:lnTo>
                  <a:pt x="1921257" y="0"/>
                </a:lnTo>
                <a:lnTo>
                  <a:pt x="1921257" y="4376737"/>
                </a:lnTo>
                <a:lnTo>
                  <a:pt x="0" y="4376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28C5231-34D0-4652-B982-40A4C84EBCC8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7710102" y="1601788"/>
            <a:ext cx="1921258" cy="4376737"/>
          </a:xfrm>
          <a:custGeom>
            <a:avLst/>
            <a:gdLst>
              <a:gd name="connsiteX0" fmla="*/ 0 w 1921258"/>
              <a:gd name="connsiteY0" fmla="*/ 0 h 4376737"/>
              <a:gd name="connsiteX1" fmla="*/ 1921258 w 1921258"/>
              <a:gd name="connsiteY1" fmla="*/ 0 h 4376737"/>
              <a:gd name="connsiteX2" fmla="*/ 1921258 w 1921258"/>
              <a:gd name="connsiteY2" fmla="*/ 4376737 h 4376737"/>
              <a:gd name="connsiteX3" fmla="*/ 0 w 1921258"/>
              <a:gd name="connsiteY3" fmla="*/ 4376737 h 437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258" h="4376737">
                <a:moveTo>
                  <a:pt x="0" y="0"/>
                </a:moveTo>
                <a:lnTo>
                  <a:pt x="1921258" y="0"/>
                </a:lnTo>
                <a:lnTo>
                  <a:pt x="1921258" y="4376737"/>
                </a:lnTo>
                <a:lnTo>
                  <a:pt x="0" y="4376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FBC130C-E5E4-405A-9E7E-C6CC4C07AFB5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9757978" y="1601788"/>
            <a:ext cx="1921258" cy="4376737"/>
          </a:xfrm>
          <a:custGeom>
            <a:avLst/>
            <a:gdLst>
              <a:gd name="connsiteX0" fmla="*/ 0 w 1921258"/>
              <a:gd name="connsiteY0" fmla="*/ 0 h 4376737"/>
              <a:gd name="connsiteX1" fmla="*/ 1921258 w 1921258"/>
              <a:gd name="connsiteY1" fmla="*/ 0 h 4376737"/>
              <a:gd name="connsiteX2" fmla="*/ 1921258 w 1921258"/>
              <a:gd name="connsiteY2" fmla="*/ 4376737 h 4376737"/>
              <a:gd name="connsiteX3" fmla="*/ 0 w 1921258"/>
              <a:gd name="connsiteY3" fmla="*/ 4376737 h 437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258" h="4376737">
                <a:moveTo>
                  <a:pt x="0" y="0"/>
                </a:moveTo>
                <a:lnTo>
                  <a:pt x="1921258" y="0"/>
                </a:lnTo>
                <a:lnTo>
                  <a:pt x="1921258" y="4376737"/>
                </a:lnTo>
                <a:lnTo>
                  <a:pt x="0" y="4376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498AA-453E-433C-B467-FD285D355BB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11177" y="3492063"/>
            <a:ext cx="1947861" cy="250031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304531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57B03FB-3DDD-43D5-937D-82E8E76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B1FDA1-BBD6-41FA-8D9D-315CC67A2EB1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3584575" y="1617690"/>
            <a:ext cx="6911707" cy="1209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999275-F56B-4B15-B1EC-8C79C46FF37C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FC12AC0-3BAB-4389-AD48-421F62F8F4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150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D824BA-6789-4656-BC8F-B17AECC0DACD}"/>
              </a:ext>
            </a:extLst>
          </p:cNvPr>
          <p:cNvSpPr/>
          <p:nvPr userDrawn="1"/>
        </p:nvSpPr>
        <p:spPr>
          <a:xfrm>
            <a:off x="511177" y="2852739"/>
            <a:ext cx="11168062" cy="3529012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57B03FB-3DDD-43D5-937D-82E8E76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B1FDA1-BBD6-41FA-8D9D-315CC67A2EB1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3584575" y="1617690"/>
            <a:ext cx="3484563" cy="1209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999275-F56B-4B15-B1EC-8C79C46FF37C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FC12AC0-3BAB-4389-AD48-421F62F8F4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D025433-41D7-4D07-BCEE-2BE9246D8580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7170738" y="1601788"/>
            <a:ext cx="3484563" cy="1209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502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Cover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7340F4-9434-47C2-9CB2-6C0ACFBEFAB5}"/>
              </a:ext>
            </a:extLst>
          </p:cNvPr>
          <p:cNvCxnSpPr>
            <a:cxnSpLocks/>
          </p:cNvCxnSpPr>
          <p:nvPr userDrawn="1"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1175" y="1554448"/>
            <a:ext cx="1328469" cy="412100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554492" eaLnBrk="1" fontAlgn="auto" latinLnBrk="0" hangingPunct="1">
              <a:lnSpc>
                <a:spcPts val="1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50" b="1" kern="1200" spc="-3" dirty="0" err="1" smtClean="0">
                <a:solidFill>
                  <a:srgbClr val="FFFFFF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749" y="1524787"/>
            <a:ext cx="7021090" cy="3024184"/>
          </a:xfrm>
        </p:spPr>
        <p:txBody>
          <a:bodyPr/>
          <a:lstStyle>
            <a:lvl1pPr>
              <a:lnSpc>
                <a:spcPct val="80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 userDrawn="1"/>
        </p:nvSpPr>
        <p:spPr>
          <a:xfrm>
            <a:off x="0" y="0"/>
            <a:ext cx="3584575" cy="10916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052B57-EC94-48F3-BB7F-E367677610BC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015F8206-631C-42F5-ACCC-2D49E14EB8AA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9D7FDF08-8861-422A-8C8C-61C94A9F91EC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98DF412C-27E9-44A1-9C66-3D3AE75EF69F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2E95590A-2D7C-4F6F-8BA0-C2163A2AE670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88503E-C53D-4EDF-900B-3BD14EF07C84}"/>
              </a:ext>
            </a:extLst>
          </p:cNvPr>
          <p:cNvGrpSpPr/>
          <p:nvPr userDrawn="1"/>
        </p:nvGrpSpPr>
        <p:grpSpPr>
          <a:xfrm>
            <a:off x="10758474" y="482113"/>
            <a:ext cx="920764" cy="229061"/>
            <a:chOff x="848687" y="3664503"/>
            <a:chExt cx="1518301" cy="377738"/>
          </a:xfrm>
        </p:grpSpPr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2E40778C-D34A-484B-8281-06755B2193E8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CF99659F-F8BD-4E99-90A0-D23294C558B6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18" name="object 6">
              <a:extLst>
                <a:ext uri="{FF2B5EF4-FFF2-40B4-BE49-F238E27FC236}">
                  <a16:creationId xmlns:a16="http://schemas.microsoft.com/office/drawing/2014/main" id="{622CA6A5-3C64-408F-96E8-BC81BCBBD930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19" name="object 7">
              <a:extLst>
                <a:ext uri="{FF2B5EF4-FFF2-40B4-BE49-F238E27FC236}">
                  <a16:creationId xmlns:a16="http://schemas.microsoft.com/office/drawing/2014/main" id="{0C7645B0-830E-419D-BA94-37F7956F4A17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60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7AD980A-A687-4E90-8601-608C6CA9D0D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97340" y="920750"/>
            <a:ext cx="2459036" cy="575337"/>
          </a:xfrm>
        </p:spPr>
        <p:txBody>
          <a:bodyPr anchor="t"/>
          <a:lstStyle>
            <a:lvl2pPr>
              <a:defRPr/>
            </a:lvl2pPr>
          </a:lstStyle>
          <a:p>
            <a:pPr lvl="1"/>
            <a:r>
              <a:rPr lang="en-US"/>
              <a:t>Sub heading</a:t>
            </a:r>
            <a:endParaRPr lang="en-GB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B6C5592-E75B-4F66-82B4-AE2E36476FDD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512235" y="1981200"/>
            <a:ext cx="1575118" cy="187920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5B7E7880-B55C-4D04-BAEB-85955CA98962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2430141" y="1981200"/>
            <a:ext cx="1575118" cy="187920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F2E1760B-9CF3-448D-86DD-6A7FB6C6379B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4348047" y="1981200"/>
            <a:ext cx="1575118" cy="187920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9D1C2352-316D-4B0F-BAC8-C9C4EAEAAC06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6265953" y="1981200"/>
            <a:ext cx="1575118" cy="187920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15FDFA6-6DF2-49E3-AA9F-CE687A266AD5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8183859" y="1981200"/>
            <a:ext cx="1575118" cy="187920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FBE5FE07-240C-4FF1-9454-BD534F816F56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10101763" y="1981200"/>
            <a:ext cx="1575118" cy="187920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655220C0-89C2-4ABD-95E5-C4A7EEE5197D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503224" y="4625070"/>
            <a:ext cx="1575118" cy="187733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F4E0410B-D78F-4EAB-8880-2649BFE3CD0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2421130" y="4625070"/>
            <a:ext cx="1575118" cy="187733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EDC8F29C-7560-4B79-8BB1-197EBB3626A8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4339036" y="4625070"/>
            <a:ext cx="1575118" cy="187733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0A11A1C4-8D7C-4A6E-A90E-4A14FED7766A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6256942" y="4625070"/>
            <a:ext cx="1575118" cy="187733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4D169E71-15A5-4A4A-B740-2B215BFA104D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8174848" y="4625070"/>
            <a:ext cx="1575118" cy="187733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558C07C3-48E4-4592-B304-8FD05807473D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10092752" y="4625070"/>
            <a:ext cx="1575118" cy="187733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600"/>
              </a:spcAft>
              <a:defRPr sz="900" cap="all" baseline="0">
                <a:latin typeface="Calibre Semibold" panose="020B0703030202060203" pitchFamily="34" charset="0"/>
              </a:defRPr>
            </a:lvl1pPr>
            <a:lvl2pPr>
              <a:spcAft>
                <a:spcPts val="600"/>
              </a:spcAft>
              <a:defRPr sz="900"/>
            </a:lvl2pPr>
            <a:lvl3pPr>
              <a:spcBef>
                <a:spcPts val="200"/>
              </a:spcBef>
              <a:spcAft>
                <a:spcPts val="200"/>
              </a:spcAft>
              <a:defRPr sz="800"/>
            </a:lvl3pPr>
            <a:lvl4pPr>
              <a:spcBef>
                <a:spcPts val="200"/>
              </a:spcBef>
              <a:spcAft>
                <a:spcPts val="200"/>
              </a:spcAft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4F926D-EE6D-49B2-A725-E588891625EF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51482CA-4921-47D7-96DE-2684BD1497E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39A247-1642-4106-84E6-7975F4FC49F1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F3308BA-CAEE-493C-B380-CDF28061AD23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261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3A32D-AE24-47B3-9C46-EFB66351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BAF315-2652-4EA0-B884-B7477DB1C5C0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1E6898C-B419-4C3E-AC33-482DE44DE0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E8C44E-54BC-4BA2-B015-BB756AD66286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89EC21-C749-48F0-8E76-C911DCFD43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822BF-A38E-4ED7-8F59-6823E080678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4"/>
            <a:ext cx="1947861" cy="2500312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6531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F38191-F8DB-434F-8E40-C9B0A013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E17F13-D7F5-4088-A91F-EA365096CE0D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894705-220F-47BA-82F8-92D2B8CE9B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50E227-8DDD-4953-ABFE-BABD2F417922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F32A75-71FA-4422-A707-1A6BE60C032B}"/>
              </a:ext>
            </a:extLst>
          </p:cNvPr>
          <p:cNvCxnSpPr>
            <a:cxnSpLocks/>
          </p:cNvCxnSpPr>
          <p:nvPr userDrawn="1"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0127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ark Photo Layout 6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60639" y="476250"/>
            <a:ext cx="9120185" cy="59055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CD312-53A5-4025-8672-6022E7B44933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2024 CBRE,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C9562-A1BF-4A9B-A9C0-650D1A51FDDC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E1A888A-67E6-4BDE-BC5E-F78956AAF91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1176" y="1601788"/>
            <a:ext cx="1435099" cy="4779963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30488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Cover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7340F4-9434-47C2-9CB2-6C0ACFBEFAB5}"/>
              </a:ext>
            </a:extLst>
          </p:cNvPr>
          <p:cNvCxnSpPr>
            <a:cxnSpLocks/>
          </p:cNvCxnSpPr>
          <p:nvPr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1175" y="1554448"/>
            <a:ext cx="1328469" cy="412100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554492" eaLnBrk="1" fontAlgn="auto" latinLnBrk="0" hangingPunct="1">
              <a:lnSpc>
                <a:spcPts val="1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50" b="1" kern="1200" spc="-3" dirty="0" err="1" smtClean="0">
                <a:solidFill>
                  <a:srgbClr val="FFFFFF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238" y="1451248"/>
            <a:ext cx="7585236" cy="32101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9956ED-0AB6-478A-B82C-B67610F4E3D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84575" y="4727575"/>
            <a:ext cx="5534025" cy="1250951"/>
          </a:xfrm>
        </p:spPr>
        <p:txBody>
          <a:bodyPr t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70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7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700" b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2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0" y="0"/>
            <a:ext cx="3584575" cy="10916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66C4C6-F1A2-4A38-9A31-435D9A2CDF67}"/>
              </a:ext>
            </a:extLst>
          </p:cNvPr>
          <p:cNvCxnSpPr>
            <a:cxnSpLocks/>
          </p:cNvCxnSpPr>
          <p:nvPr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E35D7B5-D90F-42C0-A009-8563EAB2BC7A}"/>
              </a:ext>
            </a:extLst>
          </p:cNvPr>
          <p:cNvSpPr/>
          <p:nvPr/>
        </p:nvSpPr>
        <p:spPr>
          <a:xfrm>
            <a:off x="0" y="0"/>
            <a:ext cx="3584575" cy="10916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F76590-D194-4616-B4B7-387B12B531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20" y="482113"/>
            <a:ext cx="922631" cy="2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0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Cover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7340F4-9434-47C2-9CB2-6C0ACFBEFAB5}"/>
              </a:ext>
            </a:extLst>
          </p:cNvPr>
          <p:cNvCxnSpPr>
            <a:cxnSpLocks/>
          </p:cNvCxnSpPr>
          <p:nvPr userDrawn="1"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1175" y="1554448"/>
            <a:ext cx="1328469" cy="412100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554492" eaLnBrk="1" fontAlgn="auto" latinLnBrk="0" hangingPunct="1">
              <a:lnSpc>
                <a:spcPts val="1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50" b="1" kern="1200" spc="-3" dirty="0" err="1" smtClean="0">
                <a:solidFill>
                  <a:srgbClr val="FFFFFF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749" y="1524787"/>
            <a:ext cx="7021090" cy="3024184"/>
          </a:xfrm>
        </p:spPr>
        <p:txBody>
          <a:bodyPr/>
          <a:lstStyle>
            <a:lvl1pPr>
              <a:lnSpc>
                <a:spcPct val="80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 userDrawn="1"/>
        </p:nvSpPr>
        <p:spPr>
          <a:xfrm>
            <a:off x="0" y="0"/>
            <a:ext cx="3584575" cy="10916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142A7DB-8F59-47AF-82E8-D7354160FA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20" y="482113"/>
            <a:ext cx="922631" cy="2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5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Cov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7340F4-9434-47C2-9CB2-6C0ACFBEFAB5}"/>
              </a:ext>
            </a:extLst>
          </p:cNvPr>
          <p:cNvCxnSpPr>
            <a:cxnSpLocks/>
          </p:cNvCxnSpPr>
          <p:nvPr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1175" y="1554448"/>
            <a:ext cx="1328469" cy="412100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554492" eaLnBrk="1" fontAlgn="auto" latinLnBrk="0" hangingPunct="1">
              <a:lnSpc>
                <a:spcPts val="1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50" b="1" kern="1200" spc="-3" dirty="0" err="1" smtClean="0">
                <a:solidFill>
                  <a:schemeClr val="accent6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575" y="1457151"/>
            <a:ext cx="7070725" cy="3168821"/>
          </a:xfrm>
        </p:spPr>
        <p:txBody>
          <a:bodyPr/>
          <a:lstStyle>
            <a:lvl1pPr>
              <a:defRPr sz="6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9956ED-0AB6-478A-B82C-B67610F4E3D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93749" y="4727575"/>
            <a:ext cx="5522912" cy="1250951"/>
          </a:xfrm>
        </p:spPr>
        <p:txBody>
          <a:bodyPr t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700" b="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2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0" y="0"/>
            <a:ext cx="3584575" cy="109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18E39C-4E0E-44E2-9357-20A295465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20" y="482113"/>
            <a:ext cx="921449" cy="2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7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Cov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1175" y="1554448"/>
            <a:ext cx="1328469" cy="412100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554492" eaLnBrk="1" fontAlgn="auto" latinLnBrk="0" hangingPunct="1">
              <a:lnSpc>
                <a:spcPts val="1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50" b="1" kern="1200" spc="-3" dirty="0" err="1" smtClean="0">
                <a:solidFill>
                  <a:schemeClr val="accent6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575" y="1524787"/>
            <a:ext cx="7543378" cy="3024184"/>
          </a:xfrm>
        </p:spPr>
        <p:txBody>
          <a:bodyPr/>
          <a:lstStyle>
            <a:lvl1pPr>
              <a:lnSpc>
                <a:spcPct val="80000"/>
              </a:lnSpc>
              <a:defRPr sz="9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7340F4-9434-47C2-9CB2-6C0ACFBEFAB5}"/>
              </a:ext>
            </a:extLst>
          </p:cNvPr>
          <p:cNvCxnSpPr>
            <a:cxnSpLocks/>
          </p:cNvCxnSpPr>
          <p:nvPr userDrawn="1"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0" y="0"/>
            <a:ext cx="3584575" cy="109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A78638-F7C0-4118-97E4-22DFB1A4D9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20" y="482113"/>
            <a:ext cx="921449" cy="2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9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Cover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F222E5-437D-4D26-94F0-6DA259B59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4575" y="1606550"/>
            <a:ext cx="8094664" cy="477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50443A-8339-4B27-B4A9-FF02F1201B4A}"/>
              </a:ext>
            </a:extLst>
          </p:cNvPr>
          <p:cNvCxnSpPr>
            <a:cxnSpLocks/>
          </p:cNvCxnSpPr>
          <p:nvPr userDrawn="1"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1174" y="6217054"/>
            <a:ext cx="1435101" cy="412100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554492" eaLnBrk="1" fontAlgn="auto" latinLnBrk="0" hangingPunct="1">
              <a:lnSpc>
                <a:spcPts val="1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50" b="0" kern="1200" spc="-3" dirty="0" err="1" smtClean="0">
                <a:solidFill>
                  <a:srgbClr val="FFFFFF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5" y="1548314"/>
            <a:ext cx="2459036" cy="1929899"/>
          </a:xfrm>
        </p:spPr>
        <p:txBody>
          <a:bodyPr/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9956ED-0AB6-478A-B82C-B67610F4E3D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1175" y="4102100"/>
            <a:ext cx="2459036" cy="1149349"/>
          </a:xfrm>
        </p:spPr>
        <p:txBody>
          <a:bodyPr tIns="0">
            <a:noAutofit/>
          </a:bodyPr>
          <a:lstStyle>
            <a:lvl1pPr>
              <a:defRPr sz="17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700" b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Fifth level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 userDrawn="1"/>
        </p:nvSpPr>
        <p:spPr>
          <a:xfrm>
            <a:off x="0" y="0"/>
            <a:ext cx="3584575" cy="10916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08F832-19E0-44E6-B581-490873FA7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20" y="482113"/>
            <a:ext cx="922631" cy="2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Cov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F222E5-437D-4D26-94F0-6DA259B59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4575" y="1606550"/>
            <a:ext cx="8094663" cy="47752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50443A-8339-4B27-B4A9-FF02F1201B4A}"/>
              </a:ext>
            </a:extLst>
          </p:cNvPr>
          <p:cNvCxnSpPr>
            <a:cxnSpLocks/>
          </p:cNvCxnSpPr>
          <p:nvPr userDrawn="1"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1174" y="6217054"/>
            <a:ext cx="1435101" cy="412100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554492" eaLnBrk="1" fontAlgn="auto" latinLnBrk="0" hangingPunct="1">
              <a:lnSpc>
                <a:spcPts val="1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50" b="0" kern="1200" spc="-3" dirty="0" err="1" smtClean="0">
                <a:solidFill>
                  <a:schemeClr val="accent6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4" y="1548314"/>
            <a:ext cx="2970211" cy="1929899"/>
          </a:xfrm>
        </p:spPr>
        <p:txBody>
          <a:bodyPr/>
          <a:lstStyle>
            <a:lvl1pPr>
              <a:lnSpc>
                <a:spcPct val="85000"/>
              </a:lnSpc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9956ED-0AB6-478A-B82C-B67610F4E3D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1175" y="4129156"/>
            <a:ext cx="2971800" cy="1122293"/>
          </a:xfrm>
        </p:spPr>
        <p:txBody>
          <a:bodyPr tIns="0">
            <a:noAutofit/>
          </a:bodyPr>
          <a:lstStyle>
            <a:lvl1pPr>
              <a:spcAft>
                <a:spcPts val="0"/>
              </a:spcAft>
              <a:defRPr sz="1700">
                <a:solidFill>
                  <a:schemeClr val="tx1"/>
                </a:solidFill>
                <a:latin typeface="+mn-lt"/>
              </a:defRPr>
            </a:lvl1pPr>
            <a:lvl2pPr>
              <a:defRPr sz="17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700" b="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0" y="0"/>
            <a:ext cx="3584575" cy="109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B0BCD-EAB1-45D2-A4D5-707DEFFCD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020" y="482113"/>
            <a:ext cx="921449" cy="2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Cov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1175" y="1554448"/>
            <a:ext cx="1328469" cy="412100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554492" eaLnBrk="1" fontAlgn="auto" latinLnBrk="0" hangingPunct="1">
              <a:lnSpc>
                <a:spcPts val="1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50" b="1" kern="1200" spc="-3" dirty="0" err="1" smtClean="0">
                <a:solidFill>
                  <a:schemeClr val="accent6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575" y="1524787"/>
            <a:ext cx="7543378" cy="3024184"/>
          </a:xfrm>
        </p:spPr>
        <p:txBody>
          <a:bodyPr/>
          <a:lstStyle>
            <a:lvl1pPr>
              <a:lnSpc>
                <a:spcPct val="80000"/>
              </a:lnSpc>
              <a:defRPr sz="9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052B57-EC94-48F3-BB7F-E367677610BC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  <a:solidFill>
            <a:schemeClr val="accent6"/>
          </a:solidFill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015F8206-631C-42F5-ACCC-2D49E14EB8AA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9D7FDF08-8861-422A-8C8C-61C94A9F91EC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98DF412C-27E9-44A1-9C66-3D3AE75EF69F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2E95590A-2D7C-4F6F-8BA0-C2163A2AE670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 b="0" i="0">
                <a:latin typeface="Calibre" panose="020B0503030202060203" pitchFamily="34" charset="77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7340F4-9434-47C2-9CB2-6C0ACFBEFAB5}"/>
              </a:ext>
            </a:extLst>
          </p:cNvPr>
          <p:cNvCxnSpPr>
            <a:cxnSpLocks/>
          </p:cNvCxnSpPr>
          <p:nvPr userDrawn="1"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0" y="0"/>
            <a:ext cx="3584575" cy="109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99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gend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190B2A-4A03-4442-BCB9-881FECD2D9D6}"/>
              </a:ext>
            </a:extLst>
          </p:cNvPr>
          <p:cNvCxnSpPr>
            <a:cxnSpLocks/>
          </p:cNvCxnSpPr>
          <p:nvPr userDrawn="1"/>
        </p:nvCxnSpPr>
        <p:spPr>
          <a:xfrm flipH="1">
            <a:off x="2560638" y="1812877"/>
            <a:ext cx="4507455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A603E8E9-3E6F-4875-89EC-2887A614A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6" y="1601788"/>
            <a:ext cx="194786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E8ABA-C8B2-4972-8417-C82FB15B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3500" y="1601788"/>
            <a:ext cx="2950014" cy="4275137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360363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12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genda 1 Dark">
    <p:bg>
      <p:bgPr>
        <a:solidFill>
          <a:srgbClr val="012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190B2A-4A03-4442-BCB9-881FECD2D9D6}"/>
              </a:ext>
            </a:extLst>
          </p:cNvPr>
          <p:cNvCxnSpPr>
            <a:cxnSpLocks/>
          </p:cNvCxnSpPr>
          <p:nvPr/>
        </p:nvCxnSpPr>
        <p:spPr>
          <a:xfrm flipH="1">
            <a:off x="2560638" y="1812877"/>
            <a:ext cx="4507455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A603E8E9-3E6F-4875-89EC-2887A614A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6" y="1601788"/>
            <a:ext cx="194786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E8ABA-C8B2-4972-8417-C82FB15B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3500" y="1601788"/>
            <a:ext cx="2950014" cy="4275137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360363" algn="l"/>
              </a:tabLst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8EE95C-17B0-474E-86B9-86CE4D5CE658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834A5-DF51-4D0D-B974-EB0F420A2288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610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gend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190B2A-4A03-4442-BCB9-881FECD2D9D6}"/>
              </a:ext>
            </a:extLst>
          </p:cNvPr>
          <p:cNvCxnSpPr>
            <a:cxnSpLocks/>
          </p:cNvCxnSpPr>
          <p:nvPr/>
        </p:nvCxnSpPr>
        <p:spPr>
          <a:xfrm flipH="1">
            <a:off x="3575527" y="1812877"/>
            <a:ext cx="8103710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A603E8E9-3E6F-4875-89EC-2887A614A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6" y="1601788"/>
            <a:ext cx="194786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E8ABA-C8B2-4972-8417-C82FB15B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4575" y="4106201"/>
            <a:ext cx="2971800" cy="2275550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360363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3958F2-CFDC-49E0-9CC5-18230F9D5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3500" y="4106201"/>
            <a:ext cx="2971800" cy="2275550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360363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744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gend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03E8E9-3E6F-4875-89EC-2887A614A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6" y="1601788"/>
            <a:ext cx="194786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9F7272-20C6-418C-8A6C-B6F913708AEE}"/>
              </a:ext>
            </a:extLst>
          </p:cNvPr>
          <p:cNvCxnSpPr>
            <a:cxnSpLocks/>
          </p:cNvCxnSpPr>
          <p:nvPr/>
        </p:nvCxnSpPr>
        <p:spPr>
          <a:xfrm flipH="1">
            <a:off x="2560638" y="1812877"/>
            <a:ext cx="4507455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08FCD91-4ED5-4472-8502-99710E85E6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3500" y="1601788"/>
            <a:ext cx="2950014" cy="4275137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tabLst>
                <a:tab pos="360363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B04C03-037A-4942-9253-93DB7247F3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1175" y="2436729"/>
            <a:ext cx="2971800" cy="197320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1079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Quot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AE1B65D-6907-E54F-BB4B-C41AFAAE81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1175" y="476250"/>
            <a:ext cx="9118600" cy="59055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5166B-DE21-4C78-873E-E08181E53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1375" y="1596707"/>
            <a:ext cx="1947863" cy="3024188"/>
          </a:xfrm>
        </p:spPr>
        <p:txBody>
          <a:bodyPr tIns="0"/>
          <a:lstStyle>
            <a:lvl1pPr>
              <a:defRPr sz="1800">
                <a:solidFill>
                  <a:srgbClr val="CAD1D2"/>
                </a:solidFill>
              </a:defRPr>
            </a:lvl1pPr>
            <a:lvl2pPr>
              <a:defRPr>
                <a:solidFill>
                  <a:srgbClr val="CAD1D2"/>
                </a:solidFill>
              </a:defRPr>
            </a:lvl2pPr>
            <a:lvl3pPr>
              <a:defRPr>
                <a:solidFill>
                  <a:srgbClr val="CAD1D2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CAD1D2"/>
                </a:solidFill>
              </a:defRPr>
            </a:lvl4pPr>
            <a:lvl5pPr>
              <a:defRPr>
                <a:solidFill>
                  <a:srgbClr val="CAD1D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76E0B12-C8A6-47ED-AC2C-173E6E8D03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31375" y="4727575"/>
            <a:ext cx="1687299" cy="1590928"/>
          </a:xfrm>
          <a:prstGeom prst="rect">
            <a:avLst/>
          </a:prstGeom>
        </p:spPr>
        <p:txBody>
          <a:bodyPr anchor="t"/>
          <a:lstStyle>
            <a:lvl1pPr marL="7701" algn="l" defTabSz="55449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en-US" sz="1600" b="0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1600">
                <a:solidFill>
                  <a:srgbClr val="CAD0D2"/>
                </a:solidFill>
                <a:latin typeface="+mn-lt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320D00-2ED6-4A6C-A2ED-CAFB5F812F66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A81BA-DBC2-4E69-AE9E-2D54F2C02D04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349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Quot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AE1B65D-6907-E54F-BB4B-C41AFAAE81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4575" y="1596706"/>
            <a:ext cx="3997325" cy="478504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0616811-862F-4B2B-8023-56408E854F5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2762" y="435258"/>
            <a:ext cx="1946276" cy="1590928"/>
          </a:xfrm>
          <a:prstGeom prst="rect">
            <a:avLst/>
          </a:prstGeom>
        </p:spPr>
        <p:txBody>
          <a:bodyPr anchor="t"/>
          <a:lstStyle>
            <a:lvl1pPr marL="7701" algn="l" defTabSz="55449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en-US" sz="1700" b="0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1700">
                <a:solidFill>
                  <a:srgbClr val="CAD0D2"/>
                </a:solidFill>
                <a:latin typeface="+mn-lt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D74FA-C762-48A2-89CD-3EF7EAB9017C}"/>
              </a:ext>
            </a:extLst>
          </p:cNvPr>
          <p:cNvCxnSpPr>
            <a:cxnSpLocks/>
          </p:cNvCxnSpPr>
          <p:nvPr userDrawn="1"/>
        </p:nvCxnSpPr>
        <p:spPr>
          <a:xfrm flipH="1">
            <a:off x="3584575" y="606041"/>
            <a:ext cx="3997325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6">
            <a:extLst>
              <a:ext uri="{FF2B5EF4-FFF2-40B4-BE49-F238E27FC236}">
                <a16:creationId xmlns:a16="http://schemas.microsoft.com/office/drawing/2014/main" id="{3FFE17E8-D69A-4AEE-8B9D-1B946AA99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4674" y="338012"/>
            <a:ext cx="3484564" cy="5076711"/>
          </a:xfrm>
        </p:spPr>
        <p:txBody>
          <a:bodyPr tIns="0"/>
          <a:lstStyle>
            <a:lvl1pPr marL="268288" indent="-268288">
              <a:lnSpc>
                <a:spcPct val="88000"/>
              </a:lnSpc>
              <a:defRPr sz="6600">
                <a:solidFill>
                  <a:srgbClr val="CAD1D2"/>
                </a:solidFill>
              </a:defRPr>
            </a:lvl1pPr>
          </a:lstStyle>
          <a:p>
            <a:r>
              <a:rPr lang="en-US"/>
              <a:t>“Click to edit Master title style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A47BC-4AFE-4833-ACB5-0154C03F0E07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49699-A770-49B7-92AD-617393C26B91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6381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Quot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AE1B65D-6907-E54F-BB4B-C41AFAAE81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4575" y="3478212"/>
            <a:ext cx="8094662" cy="290353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76E0B12-C8A6-47ED-AC2C-173E6E8D03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1175" y="1596707"/>
            <a:ext cx="1936443" cy="528956"/>
          </a:xfrm>
          <a:prstGeom prst="rect">
            <a:avLst/>
          </a:prstGeom>
        </p:spPr>
        <p:txBody>
          <a:bodyPr anchor="t"/>
          <a:lstStyle>
            <a:lvl1pPr marL="7701" algn="l" defTabSz="55449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en-US" sz="1600" b="0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1600">
                <a:solidFill>
                  <a:srgbClr val="CAD0D2"/>
                </a:solidFill>
                <a:latin typeface="+mn-lt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709320-8D2C-4D88-9E95-6858D922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574" y="352425"/>
            <a:ext cx="8094661" cy="3024188"/>
          </a:xfrm>
        </p:spPr>
        <p:txBody>
          <a:bodyPr/>
          <a:lstStyle>
            <a:lvl1pPr>
              <a:defRPr sz="4800">
                <a:solidFill>
                  <a:srgbClr val="CAD1D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9D6D6-2157-4BE4-A5C3-158FE0F3F650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D951DE-5457-4F9D-993C-32430D8FDF76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9680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Section Opener 1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93DAEA-1371-40B1-AA61-B7A48DAD0DDD}"/>
              </a:ext>
            </a:extLst>
          </p:cNvPr>
          <p:cNvCxnSpPr>
            <a:cxnSpLocks/>
          </p:cNvCxnSpPr>
          <p:nvPr/>
        </p:nvCxnSpPr>
        <p:spPr>
          <a:xfrm flipH="1">
            <a:off x="-4874462" y="3227163"/>
            <a:ext cx="11014187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EF57CAE-C614-4FB7-8803-8772B9B9089B}"/>
              </a:ext>
            </a:extLst>
          </p:cNvPr>
          <p:cNvSpPr/>
          <p:nvPr userDrawn="1"/>
        </p:nvSpPr>
        <p:spPr>
          <a:xfrm>
            <a:off x="0" y="0"/>
            <a:ext cx="6203950" cy="6858000"/>
          </a:xfrm>
          <a:prstGeom prst="rect">
            <a:avLst/>
          </a:prstGeom>
          <a:solidFill>
            <a:srgbClr val="012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B38A9F-8015-4521-AE4E-20BA353E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352" y="2852738"/>
            <a:ext cx="2466739" cy="726893"/>
          </a:xfrm>
        </p:spPr>
        <p:txBody>
          <a:bodyPr anchor="t"/>
          <a:lstStyle>
            <a:lvl1pPr>
              <a:defRPr sz="3600" b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75C32-E7FA-4FC2-8068-9BCFE3F291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292141" y="-1006460"/>
            <a:ext cx="7026275" cy="6857985"/>
          </a:xfrm>
        </p:spPr>
        <p:txBody>
          <a:bodyPr anchor="ctr"/>
          <a:lstStyle>
            <a:lvl1pPr>
              <a:defRPr sz="880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5652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21003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Section Opener 2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9ECD61-ED7B-49FC-8FEC-E9337C05843A}"/>
              </a:ext>
            </a:extLst>
          </p:cNvPr>
          <p:cNvCxnSpPr/>
          <p:nvPr/>
        </p:nvCxnSpPr>
        <p:spPr>
          <a:xfrm flipH="1">
            <a:off x="5604413" y="3192463"/>
            <a:ext cx="1435100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9617AF-0744-4180-BB4B-3FEB62C97441}"/>
              </a:ext>
            </a:extLst>
          </p:cNvPr>
          <p:cNvSpPr/>
          <p:nvPr userDrawn="1"/>
        </p:nvSpPr>
        <p:spPr>
          <a:xfrm>
            <a:off x="0" y="0"/>
            <a:ext cx="7170738" cy="6858000"/>
          </a:xfrm>
          <a:prstGeom prst="rect">
            <a:avLst/>
          </a:prstGeom>
          <a:solidFill>
            <a:srgbClr val="012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B38A9F-8015-4521-AE4E-20BA353E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353" y="2852738"/>
            <a:ext cx="2442886" cy="1773237"/>
          </a:xfrm>
        </p:spPr>
        <p:txBody>
          <a:bodyPr anchor="t"/>
          <a:lstStyle>
            <a:lvl1pPr>
              <a:defRPr sz="3600" b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CEE43AE-91A9-4FCE-B4E7-BF4A26C9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5775" y="1262068"/>
            <a:ext cx="2121438" cy="3465507"/>
          </a:xfrm>
        </p:spPr>
        <p:txBody>
          <a:bodyPr anchor="b"/>
          <a:lstStyle>
            <a:lvl1pPr>
              <a:defRPr sz="280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E5ACF3-95EE-4BB1-BD8C-4DCB6A668D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96069" y="3018631"/>
            <a:ext cx="1773237" cy="190500"/>
          </a:xfrm>
        </p:spPr>
        <p:txBody>
          <a:bodyPr/>
          <a:lstStyle>
            <a:lvl1pPr algn="ctr">
              <a:defRPr sz="1050" b="1">
                <a:solidFill>
                  <a:srgbClr val="17E891"/>
                </a:solidFill>
                <a:latin typeface="Space Mono" panose="02000509040000020004" pitchFamily="49" charset="0"/>
              </a:defRPr>
            </a:lvl1pPr>
          </a:lstStyle>
          <a:p>
            <a:pPr lvl="0"/>
            <a:r>
              <a:rPr lang="en-US"/>
              <a:t>27 March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63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0.12825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Section Opener 3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9ECD61-ED7B-49FC-8FEC-E9337C05843A}"/>
              </a:ext>
            </a:extLst>
          </p:cNvPr>
          <p:cNvCxnSpPr>
            <a:cxnSpLocks/>
          </p:cNvCxnSpPr>
          <p:nvPr/>
        </p:nvCxnSpPr>
        <p:spPr>
          <a:xfrm flipH="1">
            <a:off x="0" y="857250"/>
            <a:ext cx="10142539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9617AF-0744-4180-BB4B-3FEB62C97441}"/>
              </a:ext>
            </a:extLst>
          </p:cNvPr>
          <p:cNvSpPr/>
          <p:nvPr/>
        </p:nvSpPr>
        <p:spPr>
          <a:xfrm>
            <a:off x="0" y="0"/>
            <a:ext cx="3584575" cy="6858000"/>
          </a:xfrm>
          <a:prstGeom prst="rect">
            <a:avLst/>
          </a:prstGeom>
          <a:solidFill>
            <a:srgbClr val="012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B38A9F-8015-4521-AE4E-20BA353E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476250"/>
            <a:ext cx="2971800" cy="1844675"/>
          </a:xfrm>
        </p:spPr>
        <p:txBody>
          <a:bodyPr anchor="t"/>
          <a:lstStyle>
            <a:lvl1pPr>
              <a:defRPr sz="3600" b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CEE43AE-91A9-4FCE-B4E7-BF4A26C9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138" y="352424"/>
            <a:ext cx="1436687" cy="1147763"/>
          </a:xfrm>
        </p:spPr>
        <p:txBody>
          <a:bodyPr anchor="b"/>
          <a:lstStyle>
            <a:lvl1pPr algn="r">
              <a:defRPr sz="9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4852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gend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7FE991-A877-4767-B1CA-512FB5B04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6" y="1617690"/>
            <a:ext cx="1441744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F20E8DD-88E2-4435-A814-208BF59AA4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7438" y="1562876"/>
            <a:ext cx="2971799" cy="4314049"/>
          </a:xfrm>
        </p:spPr>
        <p:txBody>
          <a:bodyPr/>
          <a:lstStyle>
            <a:lvl1pPr marL="360363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360363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347663" indent="-171450">
              <a:buFont typeface="Calibre" panose="020B0503030202060203" pitchFamily="34" charset="0"/>
              <a:buChar char="–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27EE949-DAB3-4E3E-BACE-0854D8E221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84575" y="476250"/>
            <a:ext cx="4506913" cy="5905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768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Quot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6713B7F-2214-EC45-B16D-691521DFD0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47875" y="5978525"/>
            <a:ext cx="3484563" cy="377825"/>
          </a:xfrm>
          <a:prstGeom prst="rect">
            <a:avLst/>
          </a:prstGeom>
        </p:spPr>
        <p:txBody>
          <a:bodyPr anchor="b"/>
          <a:lstStyle>
            <a:lvl1pPr marL="7701" algn="l" defTabSz="554492" rtl="0" eaLnBrk="1" latinLnBrk="0" hangingPunct="1">
              <a:lnSpc>
                <a:spcPct val="100000"/>
              </a:lnSpc>
              <a:spcBef>
                <a:spcPts val="61"/>
              </a:spcBef>
              <a:defRPr lang="en-US" sz="1698" b="1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4F3302C-956C-4D92-A7AC-A2576257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404" y="501650"/>
            <a:ext cx="8094134" cy="5375275"/>
          </a:xfrm>
        </p:spPr>
        <p:txBody>
          <a:bodyPr tIns="0" anchor="ctr"/>
          <a:lstStyle>
            <a:lvl1pPr>
              <a:defRPr sz="7600">
                <a:solidFill>
                  <a:srgbClr val="CAD1D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400F07D7-1A14-41D3-9B69-71D33B4E8ABC}"/>
              </a:ext>
            </a:extLst>
          </p:cNvPr>
          <p:cNvSpPr/>
          <p:nvPr/>
        </p:nvSpPr>
        <p:spPr>
          <a:xfrm>
            <a:off x="10756900" y="2665823"/>
            <a:ext cx="922338" cy="710790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B813681-E3D6-4A56-B77D-11D49DBDAAD1}"/>
              </a:ext>
            </a:extLst>
          </p:cNvPr>
          <p:cNvSpPr/>
          <p:nvPr/>
        </p:nvSpPr>
        <p:spPr>
          <a:xfrm flipH="1" flipV="1">
            <a:off x="504470" y="2665823"/>
            <a:ext cx="922338" cy="710790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EF7AD529-2E17-459A-A518-F7E536FD6E90}"/>
              </a:ext>
            </a:extLst>
          </p:cNvPr>
          <p:cNvSpPr/>
          <p:nvPr/>
        </p:nvSpPr>
        <p:spPr>
          <a:xfrm>
            <a:off x="10756900" y="2665823"/>
            <a:ext cx="922338" cy="710790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A836EC68-B0EA-42E5-A306-7FCE97C078A6}"/>
              </a:ext>
            </a:extLst>
          </p:cNvPr>
          <p:cNvSpPr/>
          <p:nvPr/>
        </p:nvSpPr>
        <p:spPr>
          <a:xfrm flipH="1" flipV="1">
            <a:off x="504470" y="2665823"/>
            <a:ext cx="922338" cy="710790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F836AC56-5990-4120-816A-004A5973D11E}"/>
              </a:ext>
            </a:extLst>
          </p:cNvPr>
          <p:cNvSpPr/>
          <p:nvPr userDrawn="1"/>
        </p:nvSpPr>
        <p:spPr>
          <a:xfrm>
            <a:off x="10756900" y="2665823"/>
            <a:ext cx="922338" cy="710790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511A8604-858C-4A12-ADE8-6705A09610F4}"/>
              </a:ext>
            </a:extLst>
          </p:cNvPr>
          <p:cNvSpPr/>
          <p:nvPr userDrawn="1"/>
        </p:nvSpPr>
        <p:spPr>
          <a:xfrm flipH="1" flipV="1">
            <a:off x="504470" y="2665823"/>
            <a:ext cx="922338" cy="710790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231BF-12DF-4AA6-8A1D-225A3C833697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127E9-DB37-431B-B7CA-4D1DA013E6F9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</p:spTree>
    <p:extLst>
      <p:ext uri="{BB962C8B-B14F-4D97-AF65-F5344CB8AC3E}">
        <p14:creationId xmlns:p14="http://schemas.microsoft.com/office/powerpoint/2010/main" val="1182570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Quot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5403291-4461-41FB-9C05-5D224A319BF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4470" y="1556659"/>
            <a:ext cx="1687299" cy="243656"/>
          </a:xfrm>
          <a:prstGeom prst="rect">
            <a:avLst/>
          </a:prstGeom>
        </p:spPr>
        <p:txBody>
          <a:bodyPr anchor="b"/>
          <a:lstStyle>
            <a:lvl1pPr marL="7701" algn="l" defTabSz="554492" rtl="0" eaLnBrk="1" latinLnBrk="0" hangingPunct="1">
              <a:lnSpc>
                <a:spcPct val="100000"/>
              </a:lnSpc>
              <a:spcBef>
                <a:spcPts val="61"/>
              </a:spcBef>
              <a:defRPr lang="en-US" sz="1698" b="1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20A762D-6EE7-4EA9-A463-536C42903C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4470" y="1811550"/>
            <a:ext cx="1687299" cy="243656"/>
          </a:xfrm>
          <a:prstGeom prst="rect">
            <a:avLst/>
          </a:prstGeom>
        </p:spPr>
        <p:txBody>
          <a:bodyPr tIns="0"/>
          <a:lstStyle>
            <a:lvl1pPr marL="7701" algn="l" defTabSz="554492" rtl="0" eaLnBrk="1" latinLnBrk="0" hangingPunct="1">
              <a:lnSpc>
                <a:spcPts val="1868"/>
              </a:lnSpc>
              <a:defRPr lang="en-US" sz="1698" b="0" i="0" kern="0" dirty="0">
                <a:solidFill>
                  <a:srgbClr val="CAD1D2"/>
                </a:solidFill>
                <a:latin typeface="Calibre"/>
                <a:ea typeface="+mj-ea"/>
                <a:cs typeface="Calibre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9FAFE378-6B41-4CCA-BF34-5E1D9ACE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866" y="1318057"/>
            <a:ext cx="6557434" cy="4034991"/>
          </a:xfrm>
        </p:spPr>
        <p:txBody>
          <a:bodyPr tIns="0"/>
          <a:lstStyle>
            <a:lvl1pPr>
              <a:defRPr sz="7600">
                <a:solidFill>
                  <a:srgbClr val="CAD1D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97210360-8890-433C-8FF3-ECAA5E750598}"/>
              </a:ext>
            </a:extLst>
          </p:cNvPr>
          <p:cNvSpPr/>
          <p:nvPr/>
        </p:nvSpPr>
        <p:spPr>
          <a:xfrm>
            <a:off x="4097866" y="353034"/>
            <a:ext cx="688544" cy="530619"/>
          </a:xfrm>
          <a:custGeom>
            <a:avLst/>
            <a:gdLst/>
            <a:ahLst/>
            <a:cxnLst/>
            <a:rect l="l" t="t" r="r" b="b"/>
            <a:pathLst>
              <a:path w="1135379" h="875030">
                <a:moveTo>
                  <a:pt x="524141" y="0"/>
                </a:moveTo>
                <a:lnTo>
                  <a:pt x="472457" y="9795"/>
                </a:lnTo>
                <a:lnTo>
                  <a:pt x="422881" y="23169"/>
                </a:lnTo>
                <a:lnTo>
                  <a:pt x="375516" y="39929"/>
                </a:lnTo>
                <a:lnTo>
                  <a:pt x="330465" y="59885"/>
                </a:lnTo>
                <a:lnTo>
                  <a:pt x="287828" y="82844"/>
                </a:lnTo>
                <a:lnTo>
                  <a:pt x="247710" y="108616"/>
                </a:lnTo>
                <a:lnTo>
                  <a:pt x="210212" y="137008"/>
                </a:lnTo>
                <a:lnTo>
                  <a:pt x="175437" y="167828"/>
                </a:lnTo>
                <a:lnTo>
                  <a:pt x="143487" y="200886"/>
                </a:lnTo>
                <a:lnTo>
                  <a:pt x="114466" y="235989"/>
                </a:lnTo>
                <a:lnTo>
                  <a:pt x="88475" y="272946"/>
                </a:lnTo>
                <a:lnTo>
                  <a:pt x="65617" y="311566"/>
                </a:lnTo>
                <a:lnTo>
                  <a:pt x="45994" y="351656"/>
                </a:lnTo>
                <a:lnTo>
                  <a:pt x="29709" y="393025"/>
                </a:lnTo>
                <a:lnTo>
                  <a:pt x="16865" y="435481"/>
                </a:lnTo>
                <a:lnTo>
                  <a:pt x="7564" y="478833"/>
                </a:lnTo>
                <a:lnTo>
                  <a:pt x="1908" y="522890"/>
                </a:lnTo>
                <a:lnTo>
                  <a:pt x="0" y="567459"/>
                </a:lnTo>
                <a:lnTo>
                  <a:pt x="3300" y="626598"/>
                </a:lnTo>
                <a:lnTo>
                  <a:pt x="12891" y="679290"/>
                </a:lnTo>
                <a:lnTo>
                  <a:pt x="28303" y="725589"/>
                </a:lnTo>
                <a:lnTo>
                  <a:pt x="49069" y="765546"/>
                </a:lnTo>
                <a:lnTo>
                  <a:pt x="74721" y="799213"/>
                </a:lnTo>
                <a:lnTo>
                  <a:pt x="104791" y="826642"/>
                </a:lnTo>
                <a:lnTo>
                  <a:pt x="138812" y="847886"/>
                </a:lnTo>
                <a:lnTo>
                  <a:pt x="176315" y="862995"/>
                </a:lnTo>
                <a:lnTo>
                  <a:pt x="216833" y="872022"/>
                </a:lnTo>
                <a:lnTo>
                  <a:pt x="259897" y="875020"/>
                </a:lnTo>
                <a:lnTo>
                  <a:pt x="303157" y="870485"/>
                </a:lnTo>
                <a:lnTo>
                  <a:pt x="344437" y="857422"/>
                </a:lnTo>
                <a:lnTo>
                  <a:pt x="382569" y="836643"/>
                </a:lnTo>
                <a:lnTo>
                  <a:pt x="416387" y="808960"/>
                </a:lnTo>
                <a:lnTo>
                  <a:pt x="444723" y="775186"/>
                </a:lnTo>
                <a:lnTo>
                  <a:pt x="466408" y="736132"/>
                </a:lnTo>
                <a:lnTo>
                  <a:pt x="480276" y="692611"/>
                </a:lnTo>
                <a:lnTo>
                  <a:pt x="485158" y="645435"/>
                </a:lnTo>
                <a:lnTo>
                  <a:pt x="480774" y="597136"/>
                </a:lnTo>
                <a:lnTo>
                  <a:pt x="468280" y="553776"/>
                </a:lnTo>
                <a:lnTo>
                  <a:pt x="448665" y="515613"/>
                </a:lnTo>
                <a:lnTo>
                  <a:pt x="422917" y="482907"/>
                </a:lnTo>
                <a:lnTo>
                  <a:pt x="392022" y="455920"/>
                </a:lnTo>
                <a:lnTo>
                  <a:pt x="356968" y="434911"/>
                </a:lnTo>
                <a:lnTo>
                  <a:pt x="318744" y="420139"/>
                </a:lnTo>
                <a:lnTo>
                  <a:pt x="194926" y="415851"/>
                </a:lnTo>
                <a:lnTo>
                  <a:pt x="197334" y="383862"/>
                </a:lnTo>
                <a:lnTo>
                  <a:pt x="217420" y="314477"/>
                </a:lnTo>
                <a:lnTo>
                  <a:pt x="235645" y="278563"/>
                </a:lnTo>
                <a:lnTo>
                  <a:pt x="259690" y="242826"/>
                </a:lnTo>
                <a:lnTo>
                  <a:pt x="289826" y="208006"/>
                </a:lnTo>
                <a:lnTo>
                  <a:pt x="326329" y="174845"/>
                </a:lnTo>
                <a:lnTo>
                  <a:pt x="369472" y="144087"/>
                </a:lnTo>
                <a:lnTo>
                  <a:pt x="419527" y="116472"/>
                </a:lnTo>
                <a:lnTo>
                  <a:pt x="476769" y="92743"/>
                </a:lnTo>
                <a:lnTo>
                  <a:pt x="541470" y="73641"/>
                </a:lnTo>
                <a:lnTo>
                  <a:pt x="524141" y="0"/>
                </a:lnTo>
                <a:close/>
              </a:path>
              <a:path w="1135379" h="875030">
                <a:moveTo>
                  <a:pt x="236735" y="410349"/>
                </a:moveTo>
                <a:lnTo>
                  <a:pt x="194926" y="415851"/>
                </a:lnTo>
                <a:lnTo>
                  <a:pt x="297801" y="415851"/>
                </a:lnTo>
                <a:lnTo>
                  <a:pt x="278337" y="411865"/>
                </a:lnTo>
                <a:lnTo>
                  <a:pt x="236735" y="410349"/>
                </a:lnTo>
                <a:close/>
              </a:path>
              <a:path w="1135379" h="875030">
                <a:moveTo>
                  <a:pt x="1117589" y="0"/>
                </a:moveTo>
                <a:lnTo>
                  <a:pt x="1065905" y="9795"/>
                </a:lnTo>
                <a:lnTo>
                  <a:pt x="1016329" y="23169"/>
                </a:lnTo>
                <a:lnTo>
                  <a:pt x="968964" y="39929"/>
                </a:lnTo>
                <a:lnTo>
                  <a:pt x="923912" y="59885"/>
                </a:lnTo>
                <a:lnTo>
                  <a:pt x="881276" y="82844"/>
                </a:lnTo>
                <a:lnTo>
                  <a:pt x="841158" y="108616"/>
                </a:lnTo>
                <a:lnTo>
                  <a:pt x="803660" y="137008"/>
                </a:lnTo>
                <a:lnTo>
                  <a:pt x="768885" y="167828"/>
                </a:lnTo>
                <a:lnTo>
                  <a:pt x="736935" y="200886"/>
                </a:lnTo>
                <a:lnTo>
                  <a:pt x="707914" y="235989"/>
                </a:lnTo>
                <a:lnTo>
                  <a:pt x="681923" y="272946"/>
                </a:lnTo>
                <a:lnTo>
                  <a:pt x="659065" y="311566"/>
                </a:lnTo>
                <a:lnTo>
                  <a:pt x="639442" y="351656"/>
                </a:lnTo>
                <a:lnTo>
                  <a:pt x="623157" y="393025"/>
                </a:lnTo>
                <a:lnTo>
                  <a:pt x="610313" y="435481"/>
                </a:lnTo>
                <a:lnTo>
                  <a:pt x="601012" y="478833"/>
                </a:lnTo>
                <a:lnTo>
                  <a:pt x="595356" y="522890"/>
                </a:lnTo>
                <a:lnTo>
                  <a:pt x="593447" y="567459"/>
                </a:lnTo>
                <a:lnTo>
                  <a:pt x="596748" y="626598"/>
                </a:lnTo>
                <a:lnTo>
                  <a:pt x="606339" y="679290"/>
                </a:lnTo>
                <a:lnTo>
                  <a:pt x="621751" y="725589"/>
                </a:lnTo>
                <a:lnTo>
                  <a:pt x="642517" y="765546"/>
                </a:lnTo>
                <a:lnTo>
                  <a:pt x="668170" y="799213"/>
                </a:lnTo>
                <a:lnTo>
                  <a:pt x="698242" y="826642"/>
                </a:lnTo>
                <a:lnTo>
                  <a:pt x="732264" y="847886"/>
                </a:lnTo>
                <a:lnTo>
                  <a:pt x="769768" y="862995"/>
                </a:lnTo>
                <a:lnTo>
                  <a:pt x="810288" y="872022"/>
                </a:lnTo>
                <a:lnTo>
                  <a:pt x="853356" y="875020"/>
                </a:lnTo>
                <a:lnTo>
                  <a:pt x="896612" y="870485"/>
                </a:lnTo>
                <a:lnTo>
                  <a:pt x="937889" y="857422"/>
                </a:lnTo>
                <a:lnTo>
                  <a:pt x="976020" y="836643"/>
                </a:lnTo>
                <a:lnTo>
                  <a:pt x="1009837" y="808960"/>
                </a:lnTo>
                <a:lnTo>
                  <a:pt x="1038171" y="775186"/>
                </a:lnTo>
                <a:lnTo>
                  <a:pt x="1059856" y="736132"/>
                </a:lnTo>
                <a:lnTo>
                  <a:pt x="1073723" y="692611"/>
                </a:lnTo>
                <a:lnTo>
                  <a:pt x="1078605" y="645435"/>
                </a:lnTo>
                <a:lnTo>
                  <a:pt x="1074221" y="597136"/>
                </a:lnTo>
                <a:lnTo>
                  <a:pt x="1061728" y="553776"/>
                </a:lnTo>
                <a:lnTo>
                  <a:pt x="1042113" y="515613"/>
                </a:lnTo>
                <a:lnTo>
                  <a:pt x="1016364" y="482907"/>
                </a:lnTo>
                <a:lnTo>
                  <a:pt x="985469" y="455920"/>
                </a:lnTo>
                <a:lnTo>
                  <a:pt x="950416" y="434911"/>
                </a:lnTo>
                <a:lnTo>
                  <a:pt x="912192" y="420139"/>
                </a:lnTo>
                <a:lnTo>
                  <a:pt x="788373" y="415851"/>
                </a:lnTo>
                <a:lnTo>
                  <a:pt x="790782" y="383862"/>
                </a:lnTo>
                <a:lnTo>
                  <a:pt x="810870" y="314477"/>
                </a:lnTo>
                <a:lnTo>
                  <a:pt x="829096" y="278563"/>
                </a:lnTo>
                <a:lnTo>
                  <a:pt x="853141" y="242826"/>
                </a:lnTo>
                <a:lnTo>
                  <a:pt x="883279" y="208006"/>
                </a:lnTo>
                <a:lnTo>
                  <a:pt x="919782" y="174845"/>
                </a:lnTo>
                <a:lnTo>
                  <a:pt x="962924" y="144087"/>
                </a:lnTo>
                <a:lnTo>
                  <a:pt x="1012979" y="116472"/>
                </a:lnTo>
                <a:lnTo>
                  <a:pt x="1070219" y="92743"/>
                </a:lnTo>
                <a:lnTo>
                  <a:pt x="1134918" y="73641"/>
                </a:lnTo>
                <a:lnTo>
                  <a:pt x="1117589" y="0"/>
                </a:lnTo>
                <a:close/>
              </a:path>
              <a:path w="1135379" h="875030">
                <a:moveTo>
                  <a:pt x="830183" y="410349"/>
                </a:moveTo>
                <a:lnTo>
                  <a:pt x="788373" y="415851"/>
                </a:lnTo>
                <a:lnTo>
                  <a:pt x="891249" y="415851"/>
                </a:lnTo>
                <a:lnTo>
                  <a:pt x="871785" y="411865"/>
                </a:lnTo>
                <a:lnTo>
                  <a:pt x="830183" y="410349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3C16FB0A-AADC-4070-860E-B892F9BFD1EB}"/>
              </a:ext>
            </a:extLst>
          </p:cNvPr>
          <p:cNvSpPr/>
          <p:nvPr/>
        </p:nvSpPr>
        <p:spPr>
          <a:xfrm>
            <a:off x="4097866" y="5841801"/>
            <a:ext cx="688544" cy="530619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F822F6BA-3ECD-4DBB-96AE-CFB381B39735}"/>
              </a:ext>
            </a:extLst>
          </p:cNvPr>
          <p:cNvSpPr/>
          <p:nvPr/>
        </p:nvSpPr>
        <p:spPr>
          <a:xfrm>
            <a:off x="4097866" y="353034"/>
            <a:ext cx="688544" cy="530619"/>
          </a:xfrm>
          <a:custGeom>
            <a:avLst/>
            <a:gdLst/>
            <a:ahLst/>
            <a:cxnLst/>
            <a:rect l="l" t="t" r="r" b="b"/>
            <a:pathLst>
              <a:path w="1135379" h="875030">
                <a:moveTo>
                  <a:pt x="524141" y="0"/>
                </a:moveTo>
                <a:lnTo>
                  <a:pt x="472457" y="9795"/>
                </a:lnTo>
                <a:lnTo>
                  <a:pt x="422881" y="23169"/>
                </a:lnTo>
                <a:lnTo>
                  <a:pt x="375516" y="39929"/>
                </a:lnTo>
                <a:lnTo>
                  <a:pt x="330465" y="59885"/>
                </a:lnTo>
                <a:lnTo>
                  <a:pt x="287828" y="82844"/>
                </a:lnTo>
                <a:lnTo>
                  <a:pt x="247710" y="108616"/>
                </a:lnTo>
                <a:lnTo>
                  <a:pt x="210212" y="137008"/>
                </a:lnTo>
                <a:lnTo>
                  <a:pt x="175437" y="167828"/>
                </a:lnTo>
                <a:lnTo>
                  <a:pt x="143487" y="200886"/>
                </a:lnTo>
                <a:lnTo>
                  <a:pt x="114466" y="235989"/>
                </a:lnTo>
                <a:lnTo>
                  <a:pt x="88475" y="272946"/>
                </a:lnTo>
                <a:lnTo>
                  <a:pt x="65617" y="311566"/>
                </a:lnTo>
                <a:lnTo>
                  <a:pt x="45994" y="351656"/>
                </a:lnTo>
                <a:lnTo>
                  <a:pt x="29709" y="393025"/>
                </a:lnTo>
                <a:lnTo>
                  <a:pt x="16865" y="435481"/>
                </a:lnTo>
                <a:lnTo>
                  <a:pt x="7564" y="478833"/>
                </a:lnTo>
                <a:lnTo>
                  <a:pt x="1908" y="522890"/>
                </a:lnTo>
                <a:lnTo>
                  <a:pt x="0" y="567459"/>
                </a:lnTo>
                <a:lnTo>
                  <a:pt x="3300" y="626598"/>
                </a:lnTo>
                <a:lnTo>
                  <a:pt x="12891" y="679290"/>
                </a:lnTo>
                <a:lnTo>
                  <a:pt x="28303" y="725589"/>
                </a:lnTo>
                <a:lnTo>
                  <a:pt x="49069" y="765546"/>
                </a:lnTo>
                <a:lnTo>
                  <a:pt x="74721" y="799213"/>
                </a:lnTo>
                <a:lnTo>
                  <a:pt x="104791" y="826642"/>
                </a:lnTo>
                <a:lnTo>
                  <a:pt x="138812" y="847886"/>
                </a:lnTo>
                <a:lnTo>
                  <a:pt x="176315" y="862995"/>
                </a:lnTo>
                <a:lnTo>
                  <a:pt x="216833" y="872022"/>
                </a:lnTo>
                <a:lnTo>
                  <a:pt x="259897" y="875020"/>
                </a:lnTo>
                <a:lnTo>
                  <a:pt x="303157" y="870485"/>
                </a:lnTo>
                <a:lnTo>
                  <a:pt x="344437" y="857422"/>
                </a:lnTo>
                <a:lnTo>
                  <a:pt x="382569" y="836643"/>
                </a:lnTo>
                <a:lnTo>
                  <a:pt x="416387" y="808960"/>
                </a:lnTo>
                <a:lnTo>
                  <a:pt x="444723" y="775186"/>
                </a:lnTo>
                <a:lnTo>
                  <a:pt x="466408" y="736132"/>
                </a:lnTo>
                <a:lnTo>
                  <a:pt x="480276" y="692611"/>
                </a:lnTo>
                <a:lnTo>
                  <a:pt x="485158" y="645435"/>
                </a:lnTo>
                <a:lnTo>
                  <a:pt x="480774" y="597136"/>
                </a:lnTo>
                <a:lnTo>
                  <a:pt x="468280" y="553776"/>
                </a:lnTo>
                <a:lnTo>
                  <a:pt x="448665" y="515613"/>
                </a:lnTo>
                <a:lnTo>
                  <a:pt x="422917" y="482907"/>
                </a:lnTo>
                <a:lnTo>
                  <a:pt x="392022" y="455920"/>
                </a:lnTo>
                <a:lnTo>
                  <a:pt x="356968" y="434911"/>
                </a:lnTo>
                <a:lnTo>
                  <a:pt x="318744" y="420139"/>
                </a:lnTo>
                <a:lnTo>
                  <a:pt x="194926" y="415851"/>
                </a:lnTo>
                <a:lnTo>
                  <a:pt x="197334" y="383862"/>
                </a:lnTo>
                <a:lnTo>
                  <a:pt x="217420" y="314477"/>
                </a:lnTo>
                <a:lnTo>
                  <a:pt x="235645" y="278563"/>
                </a:lnTo>
                <a:lnTo>
                  <a:pt x="259690" y="242826"/>
                </a:lnTo>
                <a:lnTo>
                  <a:pt x="289826" y="208006"/>
                </a:lnTo>
                <a:lnTo>
                  <a:pt x="326329" y="174845"/>
                </a:lnTo>
                <a:lnTo>
                  <a:pt x="369472" y="144087"/>
                </a:lnTo>
                <a:lnTo>
                  <a:pt x="419527" y="116472"/>
                </a:lnTo>
                <a:lnTo>
                  <a:pt x="476769" y="92743"/>
                </a:lnTo>
                <a:lnTo>
                  <a:pt x="541470" y="73641"/>
                </a:lnTo>
                <a:lnTo>
                  <a:pt x="524141" y="0"/>
                </a:lnTo>
                <a:close/>
              </a:path>
              <a:path w="1135379" h="875030">
                <a:moveTo>
                  <a:pt x="236735" y="410349"/>
                </a:moveTo>
                <a:lnTo>
                  <a:pt x="194926" y="415851"/>
                </a:lnTo>
                <a:lnTo>
                  <a:pt x="297801" y="415851"/>
                </a:lnTo>
                <a:lnTo>
                  <a:pt x="278337" y="411865"/>
                </a:lnTo>
                <a:lnTo>
                  <a:pt x="236735" y="410349"/>
                </a:lnTo>
                <a:close/>
              </a:path>
              <a:path w="1135379" h="875030">
                <a:moveTo>
                  <a:pt x="1117589" y="0"/>
                </a:moveTo>
                <a:lnTo>
                  <a:pt x="1065905" y="9795"/>
                </a:lnTo>
                <a:lnTo>
                  <a:pt x="1016329" y="23169"/>
                </a:lnTo>
                <a:lnTo>
                  <a:pt x="968964" y="39929"/>
                </a:lnTo>
                <a:lnTo>
                  <a:pt x="923912" y="59885"/>
                </a:lnTo>
                <a:lnTo>
                  <a:pt x="881276" y="82844"/>
                </a:lnTo>
                <a:lnTo>
                  <a:pt x="841158" y="108616"/>
                </a:lnTo>
                <a:lnTo>
                  <a:pt x="803660" y="137008"/>
                </a:lnTo>
                <a:lnTo>
                  <a:pt x="768885" y="167828"/>
                </a:lnTo>
                <a:lnTo>
                  <a:pt x="736935" y="200886"/>
                </a:lnTo>
                <a:lnTo>
                  <a:pt x="707914" y="235989"/>
                </a:lnTo>
                <a:lnTo>
                  <a:pt x="681923" y="272946"/>
                </a:lnTo>
                <a:lnTo>
                  <a:pt x="659065" y="311566"/>
                </a:lnTo>
                <a:lnTo>
                  <a:pt x="639442" y="351656"/>
                </a:lnTo>
                <a:lnTo>
                  <a:pt x="623157" y="393025"/>
                </a:lnTo>
                <a:lnTo>
                  <a:pt x="610313" y="435481"/>
                </a:lnTo>
                <a:lnTo>
                  <a:pt x="601012" y="478833"/>
                </a:lnTo>
                <a:lnTo>
                  <a:pt x="595356" y="522890"/>
                </a:lnTo>
                <a:lnTo>
                  <a:pt x="593447" y="567459"/>
                </a:lnTo>
                <a:lnTo>
                  <a:pt x="596748" y="626598"/>
                </a:lnTo>
                <a:lnTo>
                  <a:pt x="606339" y="679290"/>
                </a:lnTo>
                <a:lnTo>
                  <a:pt x="621751" y="725589"/>
                </a:lnTo>
                <a:lnTo>
                  <a:pt x="642517" y="765546"/>
                </a:lnTo>
                <a:lnTo>
                  <a:pt x="668170" y="799213"/>
                </a:lnTo>
                <a:lnTo>
                  <a:pt x="698242" y="826642"/>
                </a:lnTo>
                <a:lnTo>
                  <a:pt x="732264" y="847886"/>
                </a:lnTo>
                <a:lnTo>
                  <a:pt x="769768" y="862995"/>
                </a:lnTo>
                <a:lnTo>
                  <a:pt x="810288" y="872022"/>
                </a:lnTo>
                <a:lnTo>
                  <a:pt x="853356" y="875020"/>
                </a:lnTo>
                <a:lnTo>
                  <a:pt x="896612" y="870485"/>
                </a:lnTo>
                <a:lnTo>
                  <a:pt x="937889" y="857422"/>
                </a:lnTo>
                <a:lnTo>
                  <a:pt x="976020" y="836643"/>
                </a:lnTo>
                <a:lnTo>
                  <a:pt x="1009837" y="808960"/>
                </a:lnTo>
                <a:lnTo>
                  <a:pt x="1038171" y="775186"/>
                </a:lnTo>
                <a:lnTo>
                  <a:pt x="1059856" y="736132"/>
                </a:lnTo>
                <a:lnTo>
                  <a:pt x="1073723" y="692611"/>
                </a:lnTo>
                <a:lnTo>
                  <a:pt x="1078605" y="645435"/>
                </a:lnTo>
                <a:lnTo>
                  <a:pt x="1074221" y="597136"/>
                </a:lnTo>
                <a:lnTo>
                  <a:pt x="1061728" y="553776"/>
                </a:lnTo>
                <a:lnTo>
                  <a:pt x="1042113" y="515613"/>
                </a:lnTo>
                <a:lnTo>
                  <a:pt x="1016364" y="482907"/>
                </a:lnTo>
                <a:lnTo>
                  <a:pt x="985469" y="455920"/>
                </a:lnTo>
                <a:lnTo>
                  <a:pt x="950416" y="434911"/>
                </a:lnTo>
                <a:lnTo>
                  <a:pt x="912192" y="420139"/>
                </a:lnTo>
                <a:lnTo>
                  <a:pt x="788373" y="415851"/>
                </a:lnTo>
                <a:lnTo>
                  <a:pt x="790782" y="383862"/>
                </a:lnTo>
                <a:lnTo>
                  <a:pt x="810870" y="314477"/>
                </a:lnTo>
                <a:lnTo>
                  <a:pt x="829096" y="278563"/>
                </a:lnTo>
                <a:lnTo>
                  <a:pt x="853141" y="242826"/>
                </a:lnTo>
                <a:lnTo>
                  <a:pt x="883279" y="208006"/>
                </a:lnTo>
                <a:lnTo>
                  <a:pt x="919782" y="174845"/>
                </a:lnTo>
                <a:lnTo>
                  <a:pt x="962924" y="144087"/>
                </a:lnTo>
                <a:lnTo>
                  <a:pt x="1012979" y="116472"/>
                </a:lnTo>
                <a:lnTo>
                  <a:pt x="1070219" y="92743"/>
                </a:lnTo>
                <a:lnTo>
                  <a:pt x="1134918" y="73641"/>
                </a:lnTo>
                <a:lnTo>
                  <a:pt x="1117589" y="0"/>
                </a:lnTo>
                <a:close/>
              </a:path>
              <a:path w="1135379" h="875030">
                <a:moveTo>
                  <a:pt x="830183" y="410349"/>
                </a:moveTo>
                <a:lnTo>
                  <a:pt x="788373" y="415851"/>
                </a:lnTo>
                <a:lnTo>
                  <a:pt x="891249" y="415851"/>
                </a:lnTo>
                <a:lnTo>
                  <a:pt x="871785" y="411865"/>
                </a:lnTo>
                <a:lnTo>
                  <a:pt x="830183" y="410349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BCDAC6FA-E21F-4684-92B1-1285AC3FB563}"/>
              </a:ext>
            </a:extLst>
          </p:cNvPr>
          <p:cNvSpPr/>
          <p:nvPr/>
        </p:nvSpPr>
        <p:spPr>
          <a:xfrm>
            <a:off x="4097866" y="5841801"/>
            <a:ext cx="688544" cy="530619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A62EA47-4DEF-479A-A3A8-169D9E51A5D5}"/>
              </a:ext>
            </a:extLst>
          </p:cNvPr>
          <p:cNvSpPr/>
          <p:nvPr userDrawn="1"/>
        </p:nvSpPr>
        <p:spPr>
          <a:xfrm>
            <a:off x="4097866" y="353034"/>
            <a:ext cx="688544" cy="530619"/>
          </a:xfrm>
          <a:custGeom>
            <a:avLst/>
            <a:gdLst/>
            <a:ahLst/>
            <a:cxnLst/>
            <a:rect l="l" t="t" r="r" b="b"/>
            <a:pathLst>
              <a:path w="1135379" h="875030">
                <a:moveTo>
                  <a:pt x="524141" y="0"/>
                </a:moveTo>
                <a:lnTo>
                  <a:pt x="472457" y="9795"/>
                </a:lnTo>
                <a:lnTo>
                  <a:pt x="422881" y="23169"/>
                </a:lnTo>
                <a:lnTo>
                  <a:pt x="375516" y="39929"/>
                </a:lnTo>
                <a:lnTo>
                  <a:pt x="330465" y="59885"/>
                </a:lnTo>
                <a:lnTo>
                  <a:pt x="287828" y="82844"/>
                </a:lnTo>
                <a:lnTo>
                  <a:pt x="247710" y="108616"/>
                </a:lnTo>
                <a:lnTo>
                  <a:pt x="210212" y="137008"/>
                </a:lnTo>
                <a:lnTo>
                  <a:pt x="175437" y="167828"/>
                </a:lnTo>
                <a:lnTo>
                  <a:pt x="143487" y="200886"/>
                </a:lnTo>
                <a:lnTo>
                  <a:pt x="114466" y="235989"/>
                </a:lnTo>
                <a:lnTo>
                  <a:pt x="88475" y="272946"/>
                </a:lnTo>
                <a:lnTo>
                  <a:pt x="65617" y="311566"/>
                </a:lnTo>
                <a:lnTo>
                  <a:pt x="45994" y="351656"/>
                </a:lnTo>
                <a:lnTo>
                  <a:pt x="29709" y="393025"/>
                </a:lnTo>
                <a:lnTo>
                  <a:pt x="16865" y="435481"/>
                </a:lnTo>
                <a:lnTo>
                  <a:pt x="7564" y="478833"/>
                </a:lnTo>
                <a:lnTo>
                  <a:pt x="1908" y="522890"/>
                </a:lnTo>
                <a:lnTo>
                  <a:pt x="0" y="567459"/>
                </a:lnTo>
                <a:lnTo>
                  <a:pt x="3300" y="626598"/>
                </a:lnTo>
                <a:lnTo>
                  <a:pt x="12891" y="679290"/>
                </a:lnTo>
                <a:lnTo>
                  <a:pt x="28303" y="725589"/>
                </a:lnTo>
                <a:lnTo>
                  <a:pt x="49069" y="765546"/>
                </a:lnTo>
                <a:lnTo>
                  <a:pt x="74721" y="799213"/>
                </a:lnTo>
                <a:lnTo>
                  <a:pt x="104791" y="826642"/>
                </a:lnTo>
                <a:lnTo>
                  <a:pt x="138812" y="847886"/>
                </a:lnTo>
                <a:lnTo>
                  <a:pt x="176315" y="862995"/>
                </a:lnTo>
                <a:lnTo>
                  <a:pt x="216833" y="872022"/>
                </a:lnTo>
                <a:lnTo>
                  <a:pt x="259897" y="875020"/>
                </a:lnTo>
                <a:lnTo>
                  <a:pt x="303157" y="870485"/>
                </a:lnTo>
                <a:lnTo>
                  <a:pt x="344437" y="857422"/>
                </a:lnTo>
                <a:lnTo>
                  <a:pt x="382569" y="836643"/>
                </a:lnTo>
                <a:lnTo>
                  <a:pt x="416387" y="808960"/>
                </a:lnTo>
                <a:lnTo>
                  <a:pt x="444723" y="775186"/>
                </a:lnTo>
                <a:lnTo>
                  <a:pt x="466408" y="736132"/>
                </a:lnTo>
                <a:lnTo>
                  <a:pt x="480276" y="692611"/>
                </a:lnTo>
                <a:lnTo>
                  <a:pt x="485158" y="645435"/>
                </a:lnTo>
                <a:lnTo>
                  <a:pt x="480774" y="597136"/>
                </a:lnTo>
                <a:lnTo>
                  <a:pt x="468280" y="553776"/>
                </a:lnTo>
                <a:lnTo>
                  <a:pt x="448665" y="515613"/>
                </a:lnTo>
                <a:lnTo>
                  <a:pt x="422917" y="482907"/>
                </a:lnTo>
                <a:lnTo>
                  <a:pt x="392022" y="455920"/>
                </a:lnTo>
                <a:lnTo>
                  <a:pt x="356968" y="434911"/>
                </a:lnTo>
                <a:lnTo>
                  <a:pt x="318744" y="420139"/>
                </a:lnTo>
                <a:lnTo>
                  <a:pt x="194926" y="415851"/>
                </a:lnTo>
                <a:lnTo>
                  <a:pt x="197334" y="383862"/>
                </a:lnTo>
                <a:lnTo>
                  <a:pt x="217420" y="314477"/>
                </a:lnTo>
                <a:lnTo>
                  <a:pt x="235645" y="278563"/>
                </a:lnTo>
                <a:lnTo>
                  <a:pt x="259690" y="242826"/>
                </a:lnTo>
                <a:lnTo>
                  <a:pt x="289826" y="208006"/>
                </a:lnTo>
                <a:lnTo>
                  <a:pt x="326329" y="174845"/>
                </a:lnTo>
                <a:lnTo>
                  <a:pt x="369472" y="144087"/>
                </a:lnTo>
                <a:lnTo>
                  <a:pt x="419527" y="116472"/>
                </a:lnTo>
                <a:lnTo>
                  <a:pt x="476769" y="92743"/>
                </a:lnTo>
                <a:lnTo>
                  <a:pt x="541470" y="73641"/>
                </a:lnTo>
                <a:lnTo>
                  <a:pt x="524141" y="0"/>
                </a:lnTo>
                <a:close/>
              </a:path>
              <a:path w="1135379" h="875030">
                <a:moveTo>
                  <a:pt x="236735" y="410349"/>
                </a:moveTo>
                <a:lnTo>
                  <a:pt x="194926" y="415851"/>
                </a:lnTo>
                <a:lnTo>
                  <a:pt x="297801" y="415851"/>
                </a:lnTo>
                <a:lnTo>
                  <a:pt x="278337" y="411865"/>
                </a:lnTo>
                <a:lnTo>
                  <a:pt x="236735" y="410349"/>
                </a:lnTo>
                <a:close/>
              </a:path>
              <a:path w="1135379" h="875030">
                <a:moveTo>
                  <a:pt x="1117589" y="0"/>
                </a:moveTo>
                <a:lnTo>
                  <a:pt x="1065905" y="9795"/>
                </a:lnTo>
                <a:lnTo>
                  <a:pt x="1016329" y="23169"/>
                </a:lnTo>
                <a:lnTo>
                  <a:pt x="968964" y="39929"/>
                </a:lnTo>
                <a:lnTo>
                  <a:pt x="923912" y="59885"/>
                </a:lnTo>
                <a:lnTo>
                  <a:pt x="881276" y="82844"/>
                </a:lnTo>
                <a:lnTo>
                  <a:pt x="841158" y="108616"/>
                </a:lnTo>
                <a:lnTo>
                  <a:pt x="803660" y="137008"/>
                </a:lnTo>
                <a:lnTo>
                  <a:pt x="768885" y="167828"/>
                </a:lnTo>
                <a:lnTo>
                  <a:pt x="736935" y="200886"/>
                </a:lnTo>
                <a:lnTo>
                  <a:pt x="707914" y="235989"/>
                </a:lnTo>
                <a:lnTo>
                  <a:pt x="681923" y="272946"/>
                </a:lnTo>
                <a:lnTo>
                  <a:pt x="659065" y="311566"/>
                </a:lnTo>
                <a:lnTo>
                  <a:pt x="639442" y="351656"/>
                </a:lnTo>
                <a:lnTo>
                  <a:pt x="623157" y="393025"/>
                </a:lnTo>
                <a:lnTo>
                  <a:pt x="610313" y="435481"/>
                </a:lnTo>
                <a:lnTo>
                  <a:pt x="601012" y="478833"/>
                </a:lnTo>
                <a:lnTo>
                  <a:pt x="595356" y="522890"/>
                </a:lnTo>
                <a:lnTo>
                  <a:pt x="593447" y="567459"/>
                </a:lnTo>
                <a:lnTo>
                  <a:pt x="596748" y="626598"/>
                </a:lnTo>
                <a:lnTo>
                  <a:pt x="606339" y="679290"/>
                </a:lnTo>
                <a:lnTo>
                  <a:pt x="621751" y="725589"/>
                </a:lnTo>
                <a:lnTo>
                  <a:pt x="642517" y="765546"/>
                </a:lnTo>
                <a:lnTo>
                  <a:pt x="668170" y="799213"/>
                </a:lnTo>
                <a:lnTo>
                  <a:pt x="698242" y="826642"/>
                </a:lnTo>
                <a:lnTo>
                  <a:pt x="732264" y="847886"/>
                </a:lnTo>
                <a:lnTo>
                  <a:pt x="769768" y="862995"/>
                </a:lnTo>
                <a:lnTo>
                  <a:pt x="810288" y="872022"/>
                </a:lnTo>
                <a:lnTo>
                  <a:pt x="853356" y="875020"/>
                </a:lnTo>
                <a:lnTo>
                  <a:pt x="896612" y="870485"/>
                </a:lnTo>
                <a:lnTo>
                  <a:pt x="937889" y="857422"/>
                </a:lnTo>
                <a:lnTo>
                  <a:pt x="976020" y="836643"/>
                </a:lnTo>
                <a:lnTo>
                  <a:pt x="1009837" y="808960"/>
                </a:lnTo>
                <a:lnTo>
                  <a:pt x="1038171" y="775186"/>
                </a:lnTo>
                <a:lnTo>
                  <a:pt x="1059856" y="736132"/>
                </a:lnTo>
                <a:lnTo>
                  <a:pt x="1073723" y="692611"/>
                </a:lnTo>
                <a:lnTo>
                  <a:pt x="1078605" y="645435"/>
                </a:lnTo>
                <a:lnTo>
                  <a:pt x="1074221" y="597136"/>
                </a:lnTo>
                <a:lnTo>
                  <a:pt x="1061728" y="553776"/>
                </a:lnTo>
                <a:lnTo>
                  <a:pt x="1042113" y="515613"/>
                </a:lnTo>
                <a:lnTo>
                  <a:pt x="1016364" y="482907"/>
                </a:lnTo>
                <a:lnTo>
                  <a:pt x="985469" y="455920"/>
                </a:lnTo>
                <a:lnTo>
                  <a:pt x="950416" y="434911"/>
                </a:lnTo>
                <a:lnTo>
                  <a:pt x="912192" y="420139"/>
                </a:lnTo>
                <a:lnTo>
                  <a:pt x="788373" y="415851"/>
                </a:lnTo>
                <a:lnTo>
                  <a:pt x="790782" y="383862"/>
                </a:lnTo>
                <a:lnTo>
                  <a:pt x="810870" y="314477"/>
                </a:lnTo>
                <a:lnTo>
                  <a:pt x="829096" y="278563"/>
                </a:lnTo>
                <a:lnTo>
                  <a:pt x="853141" y="242826"/>
                </a:lnTo>
                <a:lnTo>
                  <a:pt x="883279" y="208006"/>
                </a:lnTo>
                <a:lnTo>
                  <a:pt x="919782" y="174845"/>
                </a:lnTo>
                <a:lnTo>
                  <a:pt x="962924" y="144087"/>
                </a:lnTo>
                <a:lnTo>
                  <a:pt x="1012979" y="116472"/>
                </a:lnTo>
                <a:lnTo>
                  <a:pt x="1070219" y="92743"/>
                </a:lnTo>
                <a:lnTo>
                  <a:pt x="1134918" y="73641"/>
                </a:lnTo>
                <a:lnTo>
                  <a:pt x="1117589" y="0"/>
                </a:lnTo>
                <a:close/>
              </a:path>
              <a:path w="1135379" h="875030">
                <a:moveTo>
                  <a:pt x="830183" y="410349"/>
                </a:moveTo>
                <a:lnTo>
                  <a:pt x="788373" y="415851"/>
                </a:lnTo>
                <a:lnTo>
                  <a:pt x="891249" y="415851"/>
                </a:lnTo>
                <a:lnTo>
                  <a:pt x="871785" y="411865"/>
                </a:lnTo>
                <a:lnTo>
                  <a:pt x="830183" y="410349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2EE4021F-121A-42F5-828C-465C31C24F69}"/>
              </a:ext>
            </a:extLst>
          </p:cNvPr>
          <p:cNvSpPr/>
          <p:nvPr userDrawn="1"/>
        </p:nvSpPr>
        <p:spPr>
          <a:xfrm>
            <a:off x="4097866" y="5841801"/>
            <a:ext cx="688544" cy="530619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AD595E-9438-4AA7-AE3E-7A280FAB7713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6FE298-427E-4552-BF1F-AEEAA2F48BA5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660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Quot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36700" y="3092809"/>
            <a:ext cx="9118600" cy="6370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ctr">
              <a:lnSpc>
                <a:spcPct val="90000"/>
              </a:lnSpc>
              <a:defRPr sz="4600" b="0" i="0">
                <a:solidFill>
                  <a:srgbClr val="CAD1D2"/>
                </a:solidFill>
                <a:latin typeface="Financier Display"/>
                <a:cs typeface="Financier Display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5E0CC9D-7F14-9E4A-BD76-8D1481C1CCD9}"/>
              </a:ext>
            </a:extLst>
          </p:cNvPr>
          <p:cNvSpPr/>
          <p:nvPr/>
        </p:nvSpPr>
        <p:spPr>
          <a:xfrm>
            <a:off x="578066" y="2227263"/>
            <a:ext cx="688544" cy="530619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524141" y="0"/>
                </a:moveTo>
                <a:lnTo>
                  <a:pt x="472457" y="9795"/>
                </a:lnTo>
                <a:lnTo>
                  <a:pt x="422881" y="23169"/>
                </a:lnTo>
                <a:lnTo>
                  <a:pt x="375516" y="39929"/>
                </a:lnTo>
                <a:lnTo>
                  <a:pt x="330465" y="59885"/>
                </a:lnTo>
                <a:lnTo>
                  <a:pt x="287828" y="82844"/>
                </a:lnTo>
                <a:lnTo>
                  <a:pt x="247710" y="108616"/>
                </a:lnTo>
                <a:lnTo>
                  <a:pt x="210212" y="137008"/>
                </a:lnTo>
                <a:lnTo>
                  <a:pt x="175437" y="167828"/>
                </a:lnTo>
                <a:lnTo>
                  <a:pt x="143487" y="200886"/>
                </a:lnTo>
                <a:lnTo>
                  <a:pt x="114466" y="235989"/>
                </a:lnTo>
                <a:lnTo>
                  <a:pt x="88475" y="272946"/>
                </a:lnTo>
                <a:lnTo>
                  <a:pt x="65617" y="311566"/>
                </a:lnTo>
                <a:lnTo>
                  <a:pt x="45994" y="351656"/>
                </a:lnTo>
                <a:lnTo>
                  <a:pt x="29709" y="393025"/>
                </a:lnTo>
                <a:lnTo>
                  <a:pt x="16865" y="435481"/>
                </a:lnTo>
                <a:lnTo>
                  <a:pt x="7564" y="478833"/>
                </a:lnTo>
                <a:lnTo>
                  <a:pt x="1908" y="522890"/>
                </a:lnTo>
                <a:lnTo>
                  <a:pt x="0" y="567459"/>
                </a:lnTo>
                <a:lnTo>
                  <a:pt x="3300" y="626598"/>
                </a:lnTo>
                <a:lnTo>
                  <a:pt x="12891" y="679290"/>
                </a:lnTo>
                <a:lnTo>
                  <a:pt x="28303" y="725589"/>
                </a:lnTo>
                <a:lnTo>
                  <a:pt x="49069" y="765546"/>
                </a:lnTo>
                <a:lnTo>
                  <a:pt x="74721" y="799213"/>
                </a:lnTo>
                <a:lnTo>
                  <a:pt x="104791" y="826642"/>
                </a:lnTo>
                <a:lnTo>
                  <a:pt x="138812" y="847886"/>
                </a:lnTo>
                <a:lnTo>
                  <a:pt x="176315" y="862995"/>
                </a:lnTo>
                <a:lnTo>
                  <a:pt x="216833" y="872022"/>
                </a:lnTo>
                <a:lnTo>
                  <a:pt x="259897" y="875020"/>
                </a:lnTo>
                <a:lnTo>
                  <a:pt x="303157" y="870485"/>
                </a:lnTo>
                <a:lnTo>
                  <a:pt x="344437" y="857422"/>
                </a:lnTo>
                <a:lnTo>
                  <a:pt x="382569" y="836643"/>
                </a:lnTo>
                <a:lnTo>
                  <a:pt x="416387" y="808960"/>
                </a:lnTo>
                <a:lnTo>
                  <a:pt x="444723" y="775186"/>
                </a:lnTo>
                <a:lnTo>
                  <a:pt x="466408" y="736132"/>
                </a:lnTo>
                <a:lnTo>
                  <a:pt x="480276" y="692611"/>
                </a:lnTo>
                <a:lnTo>
                  <a:pt x="485158" y="645435"/>
                </a:lnTo>
                <a:lnTo>
                  <a:pt x="480774" y="597136"/>
                </a:lnTo>
                <a:lnTo>
                  <a:pt x="468280" y="553776"/>
                </a:lnTo>
                <a:lnTo>
                  <a:pt x="448665" y="515613"/>
                </a:lnTo>
                <a:lnTo>
                  <a:pt x="422917" y="482907"/>
                </a:lnTo>
                <a:lnTo>
                  <a:pt x="392022" y="455920"/>
                </a:lnTo>
                <a:lnTo>
                  <a:pt x="356968" y="434911"/>
                </a:lnTo>
                <a:lnTo>
                  <a:pt x="318744" y="420139"/>
                </a:lnTo>
                <a:lnTo>
                  <a:pt x="194926" y="415851"/>
                </a:lnTo>
                <a:lnTo>
                  <a:pt x="197334" y="383862"/>
                </a:lnTo>
                <a:lnTo>
                  <a:pt x="217420" y="314477"/>
                </a:lnTo>
                <a:lnTo>
                  <a:pt x="235645" y="278563"/>
                </a:lnTo>
                <a:lnTo>
                  <a:pt x="259690" y="242826"/>
                </a:lnTo>
                <a:lnTo>
                  <a:pt x="289826" y="208006"/>
                </a:lnTo>
                <a:lnTo>
                  <a:pt x="326329" y="174845"/>
                </a:lnTo>
                <a:lnTo>
                  <a:pt x="369472" y="144087"/>
                </a:lnTo>
                <a:lnTo>
                  <a:pt x="419527" y="116472"/>
                </a:lnTo>
                <a:lnTo>
                  <a:pt x="476769" y="92743"/>
                </a:lnTo>
                <a:lnTo>
                  <a:pt x="541470" y="73641"/>
                </a:lnTo>
                <a:lnTo>
                  <a:pt x="524141" y="0"/>
                </a:lnTo>
                <a:close/>
              </a:path>
              <a:path w="1135380" h="875029">
                <a:moveTo>
                  <a:pt x="236735" y="410349"/>
                </a:moveTo>
                <a:lnTo>
                  <a:pt x="194926" y="415851"/>
                </a:lnTo>
                <a:lnTo>
                  <a:pt x="297801" y="415851"/>
                </a:lnTo>
                <a:lnTo>
                  <a:pt x="278337" y="411865"/>
                </a:lnTo>
                <a:lnTo>
                  <a:pt x="236735" y="410349"/>
                </a:lnTo>
                <a:close/>
              </a:path>
              <a:path w="1135380" h="875029">
                <a:moveTo>
                  <a:pt x="1117589" y="0"/>
                </a:moveTo>
                <a:lnTo>
                  <a:pt x="1065905" y="9795"/>
                </a:lnTo>
                <a:lnTo>
                  <a:pt x="1016329" y="23169"/>
                </a:lnTo>
                <a:lnTo>
                  <a:pt x="968964" y="39929"/>
                </a:lnTo>
                <a:lnTo>
                  <a:pt x="923912" y="59885"/>
                </a:lnTo>
                <a:lnTo>
                  <a:pt x="881276" y="82844"/>
                </a:lnTo>
                <a:lnTo>
                  <a:pt x="841158" y="108616"/>
                </a:lnTo>
                <a:lnTo>
                  <a:pt x="803660" y="137008"/>
                </a:lnTo>
                <a:lnTo>
                  <a:pt x="768885" y="167828"/>
                </a:lnTo>
                <a:lnTo>
                  <a:pt x="736935" y="200886"/>
                </a:lnTo>
                <a:lnTo>
                  <a:pt x="707914" y="235989"/>
                </a:lnTo>
                <a:lnTo>
                  <a:pt x="681923" y="272946"/>
                </a:lnTo>
                <a:lnTo>
                  <a:pt x="659065" y="311566"/>
                </a:lnTo>
                <a:lnTo>
                  <a:pt x="639442" y="351656"/>
                </a:lnTo>
                <a:lnTo>
                  <a:pt x="623157" y="393025"/>
                </a:lnTo>
                <a:lnTo>
                  <a:pt x="610313" y="435481"/>
                </a:lnTo>
                <a:lnTo>
                  <a:pt x="601012" y="478833"/>
                </a:lnTo>
                <a:lnTo>
                  <a:pt x="595356" y="522890"/>
                </a:lnTo>
                <a:lnTo>
                  <a:pt x="593447" y="567459"/>
                </a:lnTo>
                <a:lnTo>
                  <a:pt x="596748" y="626598"/>
                </a:lnTo>
                <a:lnTo>
                  <a:pt x="606339" y="679290"/>
                </a:lnTo>
                <a:lnTo>
                  <a:pt x="621751" y="725589"/>
                </a:lnTo>
                <a:lnTo>
                  <a:pt x="642517" y="765546"/>
                </a:lnTo>
                <a:lnTo>
                  <a:pt x="668170" y="799213"/>
                </a:lnTo>
                <a:lnTo>
                  <a:pt x="698242" y="826642"/>
                </a:lnTo>
                <a:lnTo>
                  <a:pt x="732264" y="847886"/>
                </a:lnTo>
                <a:lnTo>
                  <a:pt x="769768" y="862995"/>
                </a:lnTo>
                <a:lnTo>
                  <a:pt x="810288" y="872022"/>
                </a:lnTo>
                <a:lnTo>
                  <a:pt x="853356" y="875020"/>
                </a:lnTo>
                <a:lnTo>
                  <a:pt x="896612" y="870485"/>
                </a:lnTo>
                <a:lnTo>
                  <a:pt x="937889" y="857422"/>
                </a:lnTo>
                <a:lnTo>
                  <a:pt x="976020" y="836643"/>
                </a:lnTo>
                <a:lnTo>
                  <a:pt x="1009837" y="808960"/>
                </a:lnTo>
                <a:lnTo>
                  <a:pt x="1038171" y="775186"/>
                </a:lnTo>
                <a:lnTo>
                  <a:pt x="1059856" y="736132"/>
                </a:lnTo>
                <a:lnTo>
                  <a:pt x="1073723" y="692611"/>
                </a:lnTo>
                <a:lnTo>
                  <a:pt x="1078605" y="645435"/>
                </a:lnTo>
                <a:lnTo>
                  <a:pt x="1074221" y="597136"/>
                </a:lnTo>
                <a:lnTo>
                  <a:pt x="1061728" y="553776"/>
                </a:lnTo>
                <a:lnTo>
                  <a:pt x="1042113" y="515613"/>
                </a:lnTo>
                <a:lnTo>
                  <a:pt x="1016364" y="482907"/>
                </a:lnTo>
                <a:lnTo>
                  <a:pt x="985469" y="455920"/>
                </a:lnTo>
                <a:lnTo>
                  <a:pt x="950416" y="434911"/>
                </a:lnTo>
                <a:lnTo>
                  <a:pt x="912192" y="420139"/>
                </a:lnTo>
                <a:lnTo>
                  <a:pt x="788373" y="415851"/>
                </a:lnTo>
                <a:lnTo>
                  <a:pt x="790782" y="383862"/>
                </a:lnTo>
                <a:lnTo>
                  <a:pt x="810870" y="314477"/>
                </a:lnTo>
                <a:lnTo>
                  <a:pt x="829096" y="278563"/>
                </a:lnTo>
                <a:lnTo>
                  <a:pt x="853141" y="242826"/>
                </a:lnTo>
                <a:lnTo>
                  <a:pt x="883279" y="208006"/>
                </a:lnTo>
                <a:lnTo>
                  <a:pt x="919782" y="174845"/>
                </a:lnTo>
                <a:lnTo>
                  <a:pt x="962924" y="144087"/>
                </a:lnTo>
                <a:lnTo>
                  <a:pt x="1012979" y="116472"/>
                </a:lnTo>
                <a:lnTo>
                  <a:pt x="1070219" y="92743"/>
                </a:lnTo>
                <a:lnTo>
                  <a:pt x="1134918" y="73641"/>
                </a:lnTo>
                <a:lnTo>
                  <a:pt x="1117589" y="0"/>
                </a:lnTo>
                <a:close/>
              </a:path>
              <a:path w="1135380" h="875029">
                <a:moveTo>
                  <a:pt x="830183" y="410349"/>
                </a:moveTo>
                <a:lnTo>
                  <a:pt x="788373" y="415851"/>
                </a:lnTo>
                <a:lnTo>
                  <a:pt x="891249" y="415851"/>
                </a:lnTo>
                <a:lnTo>
                  <a:pt x="871785" y="411865"/>
                </a:lnTo>
                <a:lnTo>
                  <a:pt x="830183" y="410349"/>
                </a:lnTo>
                <a:close/>
              </a:path>
            </a:pathLst>
          </a:custGeom>
          <a:solidFill>
            <a:srgbClr val="CAD1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chemeClr val="accent2"/>
              </a:solidFill>
              <a:latin typeface="Calibre" panose="020B0503030202060203" pitchFamily="34" charset="77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8F46F821-51DC-404C-946F-4B8FD6448458}"/>
              </a:ext>
            </a:extLst>
          </p:cNvPr>
          <p:cNvSpPr/>
          <p:nvPr/>
        </p:nvSpPr>
        <p:spPr>
          <a:xfrm>
            <a:off x="11004337" y="4088580"/>
            <a:ext cx="688544" cy="530619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1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chemeClr val="accent2"/>
              </a:solidFill>
              <a:latin typeface="Calibre" panose="020B0503030202060203" pitchFamily="34" charset="77"/>
            </a:endParaRP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750BA3A-52DC-41A4-A658-8078E25D014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07438" y="4102100"/>
            <a:ext cx="1946276" cy="1590928"/>
          </a:xfrm>
          <a:prstGeom prst="rect">
            <a:avLst/>
          </a:prstGeom>
        </p:spPr>
        <p:txBody>
          <a:bodyPr anchor="t"/>
          <a:lstStyle>
            <a:lvl1pPr marL="7701" algn="r" defTabSz="55449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en-US" sz="1700" b="0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  <a:lvl2pPr algn="r">
              <a:lnSpc>
                <a:spcPct val="90000"/>
              </a:lnSpc>
              <a:spcAft>
                <a:spcPts val="0"/>
              </a:spcAft>
              <a:defRPr sz="1700">
                <a:solidFill>
                  <a:srgbClr val="CAD0D2"/>
                </a:solidFill>
                <a:latin typeface="+mn-lt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9E7A5E3-2446-4B21-B23C-F51990207423}"/>
              </a:ext>
            </a:extLst>
          </p:cNvPr>
          <p:cNvSpPr/>
          <p:nvPr/>
        </p:nvSpPr>
        <p:spPr>
          <a:xfrm>
            <a:off x="578066" y="2227263"/>
            <a:ext cx="688544" cy="530619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524141" y="0"/>
                </a:moveTo>
                <a:lnTo>
                  <a:pt x="472457" y="9795"/>
                </a:lnTo>
                <a:lnTo>
                  <a:pt x="422881" y="23169"/>
                </a:lnTo>
                <a:lnTo>
                  <a:pt x="375516" y="39929"/>
                </a:lnTo>
                <a:lnTo>
                  <a:pt x="330465" y="59885"/>
                </a:lnTo>
                <a:lnTo>
                  <a:pt x="287828" y="82844"/>
                </a:lnTo>
                <a:lnTo>
                  <a:pt x="247710" y="108616"/>
                </a:lnTo>
                <a:lnTo>
                  <a:pt x="210212" y="137008"/>
                </a:lnTo>
                <a:lnTo>
                  <a:pt x="175437" y="167828"/>
                </a:lnTo>
                <a:lnTo>
                  <a:pt x="143487" y="200886"/>
                </a:lnTo>
                <a:lnTo>
                  <a:pt x="114466" y="235989"/>
                </a:lnTo>
                <a:lnTo>
                  <a:pt x="88475" y="272946"/>
                </a:lnTo>
                <a:lnTo>
                  <a:pt x="65617" y="311566"/>
                </a:lnTo>
                <a:lnTo>
                  <a:pt x="45994" y="351656"/>
                </a:lnTo>
                <a:lnTo>
                  <a:pt x="29709" y="393025"/>
                </a:lnTo>
                <a:lnTo>
                  <a:pt x="16865" y="435481"/>
                </a:lnTo>
                <a:lnTo>
                  <a:pt x="7564" y="478833"/>
                </a:lnTo>
                <a:lnTo>
                  <a:pt x="1908" y="522890"/>
                </a:lnTo>
                <a:lnTo>
                  <a:pt x="0" y="567459"/>
                </a:lnTo>
                <a:lnTo>
                  <a:pt x="3300" y="626598"/>
                </a:lnTo>
                <a:lnTo>
                  <a:pt x="12891" y="679290"/>
                </a:lnTo>
                <a:lnTo>
                  <a:pt x="28303" y="725589"/>
                </a:lnTo>
                <a:lnTo>
                  <a:pt x="49069" y="765546"/>
                </a:lnTo>
                <a:lnTo>
                  <a:pt x="74721" y="799213"/>
                </a:lnTo>
                <a:lnTo>
                  <a:pt x="104791" y="826642"/>
                </a:lnTo>
                <a:lnTo>
                  <a:pt x="138812" y="847886"/>
                </a:lnTo>
                <a:lnTo>
                  <a:pt x="176315" y="862995"/>
                </a:lnTo>
                <a:lnTo>
                  <a:pt x="216833" y="872022"/>
                </a:lnTo>
                <a:lnTo>
                  <a:pt x="259897" y="875020"/>
                </a:lnTo>
                <a:lnTo>
                  <a:pt x="303157" y="870485"/>
                </a:lnTo>
                <a:lnTo>
                  <a:pt x="344437" y="857422"/>
                </a:lnTo>
                <a:lnTo>
                  <a:pt x="382569" y="836643"/>
                </a:lnTo>
                <a:lnTo>
                  <a:pt x="416387" y="808960"/>
                </a:lnTo>
                <a:lnTo>
                  <a:pt x="444723" y="775186"/>
                </a:lnTo>
                <a:lnTo>
                  <a:pt x="466408" y="736132"/>
                </a:lnTo>
                <a:lnTo>
                  <a:pt x="480276" y="692611"/>
                </a:lnTo>
                <a:lnTo>
                  <a:pt x="485158" y="645435"/>
                </a:lnTo>
                <a:lnTo>
                  <a:pt x="480774" y="597136"/>
                </a:lnTo>
                <a:lnTo>
                  <a:pt x="468280" y="553776"/>
                </a:lnTo>
                <a:lnTo>
                  <a:pt x="448665" y="515613"/>
                </a:lnTo>
                <a:lnTo>
                  <a:pt x="422917" y="482907"/>
                </a:lnTo>
                <a:lnTo>
                  <a:pt x="392022" y="455920"/>
                </a:lnTo>
                <a:lnTo>
                  <a:pt x="356968" y="434911"/>
                </a:lnTo>
                <a:lnTo>
                  <a:pt x="318744" y="420139"/>
                </a:lnTo>
                <a:lnTo>
                  <a:pt x="194926" y="415851"/>
                </a:lnTo>
                <a:lnTo>
                  <a:pt x="197334" y="383862"/>
                </a:lnTo>
                <a:lnTo>
                  <a:pt x="217420" y="314477"/>
                </a:lnTo>
                <a:lnTo>
                  <a:pt x="235645" y="278563"/>
                </a:lnTo>
                <a:lnTo>
                  <a:pt x="259690" y="242826"/>
                </a:lnTo>
                <a:lnTo>
                  <a:pt x="289826" y="208006"/>
                </a:lnTo>
                <a:lnTo>
                  <a:pt x="326329" y="174845"/>
                </a:lnTo>
                <a:lnTo>
                  <a:pt x="369472" y="144087"/>
                </a:lnTo>
                <a:lnTo>
                  <a:pt x="419527" y="116472"/>
                </a:lnTo>
                <a:lnTo>
                  <a:pt x="476769" y="92743"/>
                </a:lnTo>
                <a:lnTo>
                  <a:pt x="541470" y="73641"/>
                </a:lnTo>
                <a:lnTo>
                  <a:pt x="524141" y="0"/>
                </a:lnTo>
                <a:close/>
              </a:path>
              <a:path w="1135380" h="875029">
                <a:moveTo>
                  <a:pt x="236735" y="410349"/>
                </a:moveTo>
                <a:lnTo>
                  <a:pt x="194926" y="415851"/>
                </a:lnTo>
                <a:lnTo>
                  <a:pt x="297801" y="415851"/>
                </a:lnTo>
                <a:lnTo>
                  <a:pt x="278337" y="411865"/>
                </a:lnTo>
                <a:lnTo>
                  <a:pt x="236735" y="410349"/>
                </a:lnTo>
                <a:close/>
              </a:path>
              <a:path w="1135380" h="875029">
                <a:moveTo>
                  <a:pt x="1117589" y="0"/>
                </a:moveTo>
                <a:lnTo>
                  <a:pt x="1065905" y="9795"/>
                </a:lnTo>
                <a:lnTo>
                  <a:pt x="1016329" y="23169"/>
                </a:lnTo>
                <a:lnTo>
                  <a:pt x="968964" y="39929"/>
                </a:lnTo>
                <a:lnTo>
                  <a:pt x="923912" y="59885"/>
                </a:lnTo>
                <a:lnTo>
                  <a:pt x="881276" y="82844"/>
                </a:lnTo>
                <a:lnTo>
                  <a:pt x="841158" y="108616"/>
                </a:lnTo>
                <a:lnTo>
                  <a:pt x="803660" y="137008"/>
                </a:lnTo>
                <a:lnTo>
                  <a:pt x="768885" y="167828"/>
                </a:lnTo>
                <a:lnTo>
                  <a:pt x="736935" y="200886"/>
                </a:lnTo>
                <a:lnTo>
                  <a:pt x="707914" y="235989"/>
                </a:lnTo>
                <a:lnTo>
                  <a:pt x="681923" y="272946"/>
                </a:lnTo>
                <a:lnTo>
                  <a:pt x="659065" y="311566"/>
                </a:lnTo>
                <a:lnTo>
                  <a:pt x="639442" y="351656"/>
                </a:lnTo>
                <a:lnTo>
                  <a:pt x="623157" y="393025"/>
                </a:lnTo>
                <a:lnTo>
                  <a:pt x="610313" y="435481"/>
                </a:lnTo>
                <a:lnTo>
                  <a:pt x="601012" y="478833"/>
                </a:lnTo>
                <a:lnTo>
                  <a:pt x="595356" y="522890"/>
                </a:lnTo>
                <a:lnTo>
                  <a:pt x="593447" y="567459"/>
                </a:lnTo>
                <a:lnTo>
                  <a:pt x="596748" y="626598"/>
                </a:lnTo>
                <a:lnTo>
                  <a:pt x="606339" y="679290"/>
                </a:lnTo>
                <a:lnTo>
                  <a:pt x="621751" y="725589"/>
                </a:lnTo>
                <a:lnTo>
                  <a:pt x="642517" y="765546"/>
                </a:lnTo>
                <a:lnTo>
                  <a:pt x="668170" y="799213"/>
                </a:lnTo>
                <a:lnTo>
                  <a:pt x="698242" y="826642"/>
                </a:lnTo>
                <a:lnTo>
                  <a:pt x="732264" y="847886"/>
                </a:lnTo>
                <a:lnTo>
                  <a:pt x="769768" y="862995"/>
                </a:lnTo>
                <a:lnTo>
                  <a:pt x="810288" y="872022"/>
                </a:lnTo>
                <a:lnTo>
                  <a:pt x="853356" y="875020"/>
                </a:lnTo>
                <a:lnTo>
                  <a:pt x="896612" y="870485"/>
                </a:lnTo>
                <a:lnTo>
                  <a:pt x="937889" y="857422"/>
                </a:lnTo>
                <a:lnTo>
                  <a:pt x="976020" y="836643"/>
                </a:lnTo>
                <a:lnTo>
                  <a:pt x="1009837" y="808960"/>
                </a:lnTo>
                <a:lnTo>
                  <a:pt x="1038171" y="775186"/>
                </a:lnTo>
                <a:lnTo>
                  <a:pt x="1059856" y="736132"/>
                </a:lnTo>
                <a:lnTo>
                  <a:pt x="1073723" y="692611"/>
                </a:lnTo>
                <a:lnTo>
                  <a:pt x="1078605" y="645435"/>
                </a:lnTo>
                <a:lnTo>
                  <a:pt x="1074221" y="597136"/>
                </a:lnTo>
                <a:lnTo>
                  <a:pt x="1061728" y="553776"/>
                </a:lnTo>
                <a:lnTo>
                  <a:pt x="1042113" y="515613"/>
                </a:lnTo>
                <a:lnTo>
                  <a:pt x="1016364" y="482907"/>
                </a:lnTo>
                <a:lnTo>
                  <a:pt x="985469" y="455920"/>
                </a:lnTo>
                <a:lnTo>
                  <a:pt x="950416" y="434911"/>
                </a:lnTo>
                <a:lnTo>
                  <a:pt x="912192" y="420139"/>
                </a:lnTo>
                <a:lnTo>
                  <a:pt x="788373" y="415851"/>
                </a:lnTo>
                <a:lnTo>
                  <a:pt x="790782" y="383862"/>
                </a:lnTo>
                <a:lnTo>
                  <a:pt x="810870" y="314477"/>
                </a:lnTo>
                <a:lnTo>
                  <a:pt x="829096" y="278563"/>
                </a:lnTo>
                <a:lnTo>
                  <a:pt x="853141" y="242826"/>
                </a:lnTo>
                <a:lnTo>
                  <a:pt x="883279" y="208006"/>
                </a:lnTo>
                <a:lnTo>
                  <a:pt x="919782" y="174845"/>
                </a:lnTo>
                <a:lnTo>
                  <a:pt x="962924" y="144087"/>
                </a:lnTo>
                <a:lnTo>
                  <a:pt x="1012979" y="116472"/>
                </a:lnTo>
                <a:lnTo>
                  <a:pt x="1070219" y="92743"/>
                </a:lnTo>
                <a:lnTo>
                  <a:pt x="1134918" y="73641"/>
                </a:lnTo>
                <a:lnTo>
                  <a:pt x="1117589" y="0"/>
                </a:lnTo>
                <a:close/>
              </a:path>
              <a:path w="1135380" h="875029">
                <a:moveTo>
                  <a:pt x="830183" y="410349"/>
                </a:moveTo>
                <a:lnTo>
                  <a:pt x="788373" y="415851"/>
                </a:lnTo>
                <a:lnTo>
                  <a:pt x="891249" y="415851"/>
                </a:lnTo>
                <a:lnTo>
                  <a:pt x="871785" y="411865"/>
                </a:lnTo>
                <a:lnTo>
                  <a:pt x="830183" y="410349"/>
                </a:lnTo>
                <a:close/>
              </a:path>
            </a:pathLst>
          </a:custGeom>
          <a:solidFill>
            <a:srgbClr val="CAD1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chemeClr val="accent2"/>
              </a:solidFill>
              <a:latin typeface="Calibre" panose="020B0503030202060203" pitchFamily="34" charset="77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4250FC36-C53E-4D38-8C2E-FA74439C0A00}"/>
              </a:ext>
            </a:extLst>
          </p:cNvPr>
          <p:cNvSpPr/>
          <p:nvPr/>
        </p:nvSpPr>
        <p:spPr>
          <a:xfrm>
            <a:off x="11004337" y="4088580"/>
            <a:ext cx="688544" cy="530619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1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chemeClr val="accent2"/>
              </a:solidFill>
              <a:latin typeface="Calibre" panose="020B0503030202060203" pitchFamily="34" charset="77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0A9A5B9-89D4-4B7D-B019-691231E1EE46}"/>
              </a:ext>
            </a:extLst>
          </p:cNvPr>
          <p:cNvSpPr/>
          <p:nvPr userDrawn="1"/>
        </p:nvSpPr>
        <p:spPr>
          <a:xfrm>
            <a:off x="578066" y="2227263"/>
            <a:ext cx="688544" cy="530619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524141" y="0"/>
                </a:moveTo>
                <a:lnTo>
                  <a:pt x="472457" y="9795"/>
                </a:lnTo>
                <a:lnTo>
                  <a:pt x="422881" y="23169"/>
                </a:lnTo>
                <a:lnTo>
                  <a:pt x="375516" y="39929"/>
                </a:lnTo>
                <a:lnTo>
                  <a:pt x="330465" y="59885"/>
                </a:lnTo>
                <a:lnTo>
                  <a:pt x="287828" y="82844"/>
                </a:lnTo>
                <a:lnTo>
                  <a:pt x="247710" y="108616"/>
                </a:lnTo>
                <a:lnTo>
                  <a:pt x="210212" y="137008"/>
                </a:lnTo>
                <a:lnTo>
                  <a:pt x="175437" y="167828"/>
                </a:lnTo>
                <a:lnTo>
                  <a:pt x="143487" y="200886"/>
                </a:lnTo>
                <a:lnTo>
                  <a:pt x="114466" y="235989"/>
                </a:lnTo>
                <a:lnTo>
                  <a:pt x="88475" y="272946"/>
                </a:lnTo>
                <a:lnTo>
                  <a:pt x="65617" y="311566"/>
                </a:lnTo>
                <a:lnTo>
                  <a:pt x="45994" y="351656"/>
                </a:lnTo>
                <a:lnTo>
                  <a:pt x="29709" y="393025"/>
                </a:lnTo>
                <a:lnTo>
                  <a:pt x="16865" y="435481"/>
                </a:lnTo>
                <a:lnTo>
                  <a:pt x="7564" y="478833"/>
                </a:lnTo>
                <a:lnTo>
                  <a:pt x="1908" y="522890"/>
                </a:lnTo>
                <a:lnTo>
                  <a:pt x="0" y="567459"/>
                </a:lnTo>
                <a:lnTo>
                  <a:pt x="3300" y="626598"/>
                </a:lnTo>
                <a:lnTo>
                  <a:pt x="12891" y="679290"/>
                </a:lnTo>
                <a:lnTo>
                  <a:pt x="28303" y="725589"/>
                </a:lnTo>
                <a:lnTo>
                  <a:pt x="49069" y="765546"/>
                </a:lnTo>
                <a:lnTo>
                  <a:pt x="74721" y="799213"/>
                </a:lnTo>
                <a:lnTo>
                  <a:pt x="104791" y="826642"/>
                </a:lnTo>
                <a:lnTo>
                  <a:pt x="138812" y="847886"/>
                </a:lnTo>
                <a:lnTo>
                  <a:pt x="176315" y="862995"/>
                </a:lnTo>
                <a:lnTo>
                  <a:pt x="216833" y="872022"/>
                </a:lnTo>
                <a:lnTo>
                  <a:pt x="259897" y="875020"/>
                </a:lnTo>
                <a:lnTo>
                  <a:pt x="303157" y="870485"/>
                </a:lnTo>
                <a:lnTo>
                  <a:pt x="344437" y="857422"/>
                </a:lnTo>
                <a:lnTo>
                  <a:pt x="382569" y="836643"/>
                </a:lnTo>
                <a:lnTo>
                  <a:pt x="416387" y="808960"/>
                </a:lnTo>
                <a:lnTo>
                  <a:pt x="444723" y="775186"/>
                </a:lnTo>
                <a:lnTo>
                  <a:pt x="466408" y="736132"/>
                </a:lnTo>
                <a:lnTo>
                  <a:pt x="480276" y="692611"/>
                </a:lnTo>
                <a:lnTo>
                  <a:pt x="485158" y="645435"/>
                </a:lnTo>
                <a:lnTo>
                  <a:pt x="480774" y="597136"/>
                </a:lnTo>
                <a:lnTo>
                  <a:pt x="468280" y="553776"/>
                </a:lnTo>
                <a:lnTo>
                  <a:pt x="448665" y="515613"/>
                </a:lnTo>
                <a:lnTo>
                  <a:pt x="422917" y="482907"/>
                </a:lnTo>
                <a:lnTo>
                  <a:pt x="392022" y="455920"/>
                </a:lnTo>
                <a:lnTo>
                  <a:pt x="356968" y="434911"/>
                </a:lnTo>
                <a:lnTo>
                  <a:pt x="318744" y="420139"/>
                </a:lnTo>
                <a:lnTo>
                  <a:pt x="194926" y="415851"/>
                </a:lnTo>
                <a:lnTo>
                  <a:pt x="197334" y="383862"/>
                </a:lnTo>
                <a:lnTo>
                  <a:pt x="217420" y="314477"/>
                </a:lnTo>
                <a:lnTo>
                  <a:pt x="235645" y="278563"/>
                </a:lnTo>
                <a:lnTo>
                  <a:pt x="259690" y="242826"/>
                </a:lnTo>
                <a:lnTo>
                  <a:pt x="289826" y="208006"/>
                </a:lnTo>
                <a:lnTo>
                  <a:pt x="326329" y="174845"/>
                </a:lnTo>
                <a:lnTo>
                  <a:pt x="369472" y="144087"/>
                </a:lnTo>
                <a:lnTo>
                  <a:pt x="419527" y="116472"/>
                </a:lnTo>
                <a:lnTo>
                  <a:pt x="476769" y="92743"/>
                </a:lnTo>
                <a:lnTo>
                  <a:pt x="541470" y="73641"/>
                </a:lnTo>
                <a:lnTo>
                  <a:pt x="524141" y="0"/>
                </a:lnTo>
                <a:close/>
              </a:path>
              <a:path w="1135380" h="875029">
                <a:moveTo>
                  <a:pt x="236735" y="410349"/>
                </a:moveTo>
                <a:lnTo>
                  <a:pt x="194926" y="415851"/>
                </a:lnTo>
                <a:lnTo>
                  <a:pt x="297801" y="415851"/>
                </a:lnTo>
                <a:lnTo>
                  <a:pt x="278337" y="411865"/>
                </a:lnTo>
                <a:lnTo>
                  <a:pt x="236735" y="410349"/>
                </a:lnTo>
                <a:close/>
              </a:path>
              <a:path w="1135380" h="875029">
                <a:moveTo>
                  <a:pt x="1117589" y="0"/>
                </a:moveTo>
                <a:lnTo>
                  <a:pt x="1065905" y="9795"/>
                </a:lnTo>
                <a:lnTo>
                  <a:pt x="1016329" y="23169"/>
                </a:lnTo>
                <a:lnTo>
                  <a:pt x="968964" y="39929"/>
                </a:lnTo>
                <a:lnTo>
                  <a:pt x="923912" y="59885"/>
                </a:lnTo>
                <a:lnTo>
                  <a:pt x="881276" y="82844"/>
                </a:lnTo>
                <a:lnTo>
                  <a:pt x="841158" y="108616"/>
                </a:lnTo>
                <a:lnTo>
                  <a:pt x="803660" y="137008"/>
                </a:lnTo>
                <a:lnTo>
                  <a:pt x="768885" y="167828"/>
                </a:lnTo>
                <a:lnTo>
                  <a:pt x="736935" y="200886"/>
                </a:lnTo>
                <a:lnTo>
                  <a:pt x="707914" y="235989"/>
                </a:lnTo>
                <a:lnTo>
                  <a:pt x="681923" y="272946"/>
                </a:lnTo>
                <a:lnTo>
                  <a:pt x="659065" y="311566"/>
                </a:lnTo>
                <a:lnTo>
                  <a:pt x="639442" y="351656"/>
                </a:lnTo>
                <a:lnTo>
                  <a:pt x="623157" y="393025"/>
                </a:lnTo>
                <a:lnTo>
                  <a:pt x="610313" y="435481"/>
                </a:lnTo>
                <a:lnTo>
                  <a:pt x="601012" y="478833"/>
                </a:lnTo>
                <a:lnTo>
                  <a:pt x="595356" y="522890"/>
                </a:lnTo>
                <a:lnTo>
                  <a:pt x="593447" y="567459"/>
                </a:lnTo>
                <a:lnTo>
                  <a:pt x="596748" y="626598"/>
                </a:lnTo>
                <a:lnTo>
                  <a:pt x="606339" y="679290"/>
                </a:lnTo>
                <a:lnTo>
                  <a:pt x="621751" y="725589"/>
                </a:lnTo>
                <a:lnTo>
                  <a:pt x="642517" y="765546"/>
                </a:lnTo>
                <a:lnTo>
                  <a:pt x="668170" y="799213"/>
                </a:lnTo>
                <a:lnTo>
                  <a:pt x="698242" y="826642"/>
                </a:lnTo>
                <a:lnTo>
                  <a:pt x="732264" y="847886"/>
                </a:lnTo>
                <a:lnTo>
                  <a:pt x="769768" y="862995"/>
                </a:lnTo>
                <a:lnTo>
                  <a:pt x="810288" y="872022"/>
                </a:lnTo>
                <a:lnTo>
                  <a:pt x="853356" y="875020"/>
                </a:lnTo>
                <a:lnTo>
                  <a:pt x="896612" y="870485"/>
                </a:lnTo>
                <a:lnTo>
                  <a:pt x="937889" y="857422"/>
                </a:lnTo>
                <a:lnTo>
                  <a:pt x="976020" y="836643"/>
                </a:lnTo>
                <a:lnTo>
                  <a:pt x="1009837" y="808960"/>
                </a:lnTo>
                <a:lnTo>
                  <a:pt x="1038171" y="775186"/>
                </a:lnTo>
                <a:lnTo>
                  <a:pt x="1059856" y="736132"/>
                </a:lnTo>
                <a:lnTo>
                  <a:pt x="1073723" y="692611"/>
                </a:lnTo>
                <a:lnTo>
                  <a:pt x="1078605" y="645435"/>
                </a:lnTo>
                <a:lnTo>
                  <a:pt x="1074221" y="597136"/>
                </a:lnTo>
                <a:lnTo>
                  <a:pt x="1061728" y="553776"/>
                </a:lnTo>
                <a:lnTo>
                  <a:pt x="1042113" y="515613"/>
                </a:lnTo>
                <a:lnTo>
                  <a:pt x="1016364" y="482907"/>
                </a:lnTo>
                <a:lnTo>
                  <a:pt x="985469" y="455920"/>
                </a:lnTo>
                <a:lnTo>
                  <a:pt x="950416" y="434911"/>
                </a:lnTo>
                <a:lnTo>
                  <a:pt x="912192" y="420139"/>
                </a:lnTo>
                <a:lnTo>
                  <a:pt x="788373" y="415851"/>
                </a:lnTo>
                <a:lnTo>
                  <a:pt x="790782" y="383862"/>
                </a:lnTo>
                <a:lnTo>
                  <a:pt x="810870" y="314477"/>
                </a:lnTo>
                <a:lnTo>
                  <a:pt x="829096" y="278563"/>
                </a:lnTo>
                <a:lnTo>
                  <a:pt x="853141" y="242826"/>
                </a:lnTo>
                <a:lnTo>
                  <a:pt x="883279" y="208006"/>
                </a:lnTo>
                <a:lnTo>
                  <a:pt x="919782" y="174845"/>
                </a:lnTo>
                <a:lnTo>
                  <a:pt x="962924" y="144087"/>
                </a:lnTo>
                <a:lnTo>
                  <a:pt x="1012979" y="116472"/>
                </a:lnTo>
                <a:lnTo>
                  <a:pt x="1070219" y="92743"/>
                </a:lnTo>
                <a:lnTo>
                  <a:pt x="1134918" y="73641"/>
                </a:lnTo>
                <a:lnTo>
                  <a:pt x="1117589" y="0"/>
                </a:lnTo>
                <a:close/>
              </a:path>
              <a:path w="1135380" h="875029">
                <a:moveTo>
                  <a:pt x="830183" y="410349"/>
                </a:moveTo>
                <a:lnTo>
                  <a:pt x="788373" y="415851"/>
                </a:lnTo>
                <a:lnTo>
                  <a:pt x="891249" y="415851"/>
                </a:lnTo>
                <a:lnTo>
                  <a:pt x="871785" y="411865"/>
                </a:lnTo>
                <a:lnTo>
                  <a:pt x="830183" y="410349"/>
                </a:lnTo>
                <a:close/>
              </a:path>
            </a:pathLst>
          </a:custGeom>
          <a:solidFill>
            <a:srgbClr val="CAD1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chemeClr val="accent2"/>
              </a:solidFill>
              <a:latin typeface="Calibre" panose="020B0503030202060203" pitchFamily="34" charset="77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1311429-4BD0-4337-A705-B113FCC87BE3}"/>
              </a:ext>
            </a:extLst>
          </p:cNvPr>
          <p:cNvSpPr/>
          <p:nvPr userDrawn="1"/>
        </p:nvSpPr>
        <p:spPr>
          <a:xfrm>
            <a:off x="11004337" y="4088580"/>
            <a:ext cx="688544" cy="530619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1D2"/>
          </a:solidFill>
        </p:spPr>
        <p:txBody>
          <a:bodyPr wrap="square" lIns="0" tIns="0" rIns="0" bIns="0" rtlCol="0"/>
          <a:lstStyle/>
          <a:p>
            <a:endParaRPr sz="1092" b="0" i="0">
              <a:solidFill>
                <a:schemeClr val="accent2"/>
              </a:solidFill>
              <a:latin typeface="Calibre" panose="020B05030302020602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4E8BEF-6622-4062-86F9-CE4DE20D0529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AB1674-9492-4197-834A-32CF410DC24A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4632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o.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546D87C-2B93-704D-87D6-29E80BEE7F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36704" y="4969531"/>
            <a:ext cx="10142534" cy="650816"/>
          </a:xfrm>
          <a:prstGeom prst="rect">
            <a:avLst/>
          </a:prstGeom>
        </p:spPr>
        <p:txBody>
          <a:bodyPr/>
          <a:lstStyle>
            <a:lvl1pPr algn="l">
              <a:lnSpc>
                <a:spcPts val="2971"/>
              </a:lnSpc>
              <a:defRPr lang="en-US" sz="12000" kern="1200" spc="42" baseline="0" dirty="0">
                <a:solidFill>
                  <a:srgbClr val="CAD1D2"/>
                </a:solidFill>
                <a:latin typeface="Calibre-Light"/>
                <a:ea typeface="+mn-ea"/>
                <a:cs typeface="Calibre-Light"/>
              </a:defRPr>
            </a:lvl1pPr>
          </a:lstStyle>
          <a:p>
            <a:pPr lvl="0"/>
            <a:r>
              <a:rPr lang="en-GB"/>
              <a:t>£1,004,0000p/m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58D830-F1AA-43AE-93A1-33D9E775437C}"/>
              </a:ext>
            </a:extLst>
          </p:cNvPr>
          <p:cNvCxnSpPr>
            <a:cxnSpLocks/>
          </p:cNvCxnSpPr>
          <p:nvPr userDrawn="1"/>
        </p:nvCxnSpPr>
        <p:spPr>
          <a:xfrm>
            <a:off x="922338" y="1712686"/>
            <a:ext cx="0" cy="3538766"/>
          </a:xfrm>
          <a:prstGeom prst="line">
            <a:avLst/>
          </a:prstGeom>
          <a:ln w="508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178FD-4744-484F-9480-31F8AEE60AF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536700" y="1601788"/>
            <a:ext cx="4508500" cy="1149350"/>
          </a:xfrm>
        </p:spPr>
        <p:txBody>
          <a:bodyPr/>
          <a:lstStyle>
            <a:lvl1pPr>
              <a:defRPr>
                <a:solidFill>
                  <a:srgbClr val="CAD1D2"/>
                </a:solidFill>
              </a:defRPr>
            </a:lvl1pPr>
            <a:lvl2pPr>
              <a:defRPr>
                <a:solidFill>
                  <a:srgbClr val="CAD1D2"/>
                </a:solidFill>
              </a:defRPr>
            </a:lvl2pPr>
            <a:lvl3pPr>
              <a:defRPr>
                <a:solidFill>
                  <a:srgbClr val="CAD1D2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CAD1D2"/>
                </a:solidFill>
              </a:defRPr>
            </a:lvl4pPr>
            <a:lvl5pPr>
              <a:defRPr>
                <a:solidFill>
                  <a:srgbClr val="CAD1D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2BE8A-B929-433E-BD03-CC8DBBEDE67B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43A06C-F7F1-4C24-B615-6BA883809D88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8674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o.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58D830-F1AA-43AE-93A1-33D9E775437C}"/>
              </a:ext>
            </a:extLst>
          </p:cNvPr>
          <p:cNvCxnSpPr>
            <a:cxnSpLocks/>
          </p:cNvCxnSpPr>
          <p:nvPr/>
        </p:nvCxnSpPr>
        <p:spPr>
          <a:xfrm flipV="1">
            <a:off x="1023938" y="3093899"/>
            <a:ext cx="10142539" cy="1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C172DE9B-13AA-4E87-8426-7B7B0BD7AA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23938" y="3873428"/>
            <a:ext cx="10210089" cy="1199953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00000"/>
              </a:lnSpc>
              <a:spcAft>
                <a:spcPts val="0"/>
              </a:spcAft>
              <a:defRPr lang="en-US" sz="28000" kern="1200" spc="-154" dirty="0">
                <a:solidFill>
                  <a:srgbClr val="CCCDCB"/>
                </a:solidFill>
                <a:latin typeface="Calibre-Light"/>
                <a:ea typeface="+mn-ea"/>
                <a:cs typeface="Calibre-Light"/>
              </a:defRPr>
            </a:lvl1pPr>
          </a:lstStyle>
          <a:p>
            <a:pPr lvl="0"/>
            <a:r>
              <a:rPr lang="en-GB"/>
              <a:t>45K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F57267-6257-4906-B429-8DBD08BB396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3938" y="3084373"/>
            <a:ext cx="10142539" cy="1"/>
          </a:xfrm>
          <a:prstGeom prst="line">
            <a:avLst/>
          </a:prstGeom>
          <a:ln w="508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46F7BD-D621-4658-8FD4-E7F7670762AE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DB3B94-AC59-415F-B266-7727818737D8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178FD-4744-484F-9480-31F8AEE60AF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23938" y="1598512"/>
            <a:ext cx="3484562" cy="1149350"/>
          </a:xfrm>
        </p:spPr>
        <p:txBody>
          <a:bodyPr/>
          <a:lstStyle>
            <a:lvl1pPr>
              <a:defRPr>
                <a:solidFill>
                  <a:srgbClr val="CAD1D2"/>
                </a:solidFill>
              </a:defRPr>
            </a:lvl1pPr>
            <a:lvl2pPr>
              <a:defRPr>
                <a:solidFill>
                  <a:srgbClr val="CAD1D2"/>
                </a:solidFill>
              </a:defRPr>
            </a:lvl2pPr>
            <a:lvl3pPr>
              <a:defRPr>
                <a:solidFill>
                  <a:srgbClr val="CAD1D2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CAD1D2"/>
                </a:solidFill>
              </a:defRPr>
            </a:lvl4pPr>
            <a:lvl5pPr>
              <a:defRPr>
                <a:solidFill>
                  <a:srgbClr val="CAD1D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5635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EDB4F2-7D75-4BAC-93D5-850090274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412" y="0"/>
            <a:ext cx="12199412" cy="6858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DEBCB-FF96-4C09-8941-8A58FB267920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6E8C5-BE2F-4571-ADEA-9668A775F670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6729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5" y="476250"/>
            <a:ext cx="9118600" cy="59055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3C71C2B-9FCD-4D8D-B7C2-9683DCE53C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44138" y="4102100"/>
            <a:ext cx="1435100" cy="2279650"/>
          </a:xfrm>
        </p:spPr>
        <p:txBody>
          <a:bodyPr anchor="b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66403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7974" y="0"/>
            <a:ext cx="5534025" cy="685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5" y="2227262"/>
            <a:ext cx="2971800" cy="415448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2DCA525-6B86-4965-A4BC-4BA9D4F2406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0698" y="352425"/>
            <a:ext cx="1435100" cy="1773238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9C2879B-0D83-4B01-8365-B8DF1EB0A02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047875" y="352425"/>
            <a:ext cx="1435100" cy="1773238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64497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6801" y="2852738"/>
            <a:ext cx="5532438" cy="3529011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4" y="2852738"/>
            <a:ext cx="5534025" cy="3529011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6204940-EC4E-47B0-AFAA-C43EE5579DE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0698" y="352424"/>
            <a:ext cx="1435100" cy="2398713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29C015C-9E34-4CCF-B217-05DD614D258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46800" y="352423"/>
            <a:ext cx="1435100" cy="2398713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27396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0737" y="3478213"/>
            <a:ext cx="4508501" cy="290353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4" y="3478213"/>
            <a:ext cx="4508501" cy="290353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7" y="473077"/>
            <a:ext cx="4508501" cy="290353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70738" y="473077"/>
            <a:ext cx="4508501" cy="290353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5755924-A699-4784-A22B-8DD0C5CD0B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20400" y="473077"/>
            <a:ext cx="923925" cy="1994467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E2F68ED-1903-4B6B-B2C7-22D7619BDF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46801" y="473077"/>
            <a:ext cx="923925" cy="1994467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7567B4-8661-40B0-8C9D-A5CD2404BF6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21274" y="3498685"/>
            <a:ext cx="923925" cy="1994467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2F85AD0-29FD-482C-B1D2-3EA6667A38F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146801" y="3478213"/>
            <a:ext cx="923925" cy="1994467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61392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Agenda 1 Dark">
    <p:bg>
      <p:bgPr>
        <a:solidFill>
          <a:srgbClr val="01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7FE991-A877-4767-B1CA-512FB5B04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6" y="1617690"/>
            <a:ext cx="144174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F20E8DD-88E2-4435-A814-208BF59AA4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7438" y="1562876"/>
            <a:ext cx="2971799" cy="4314049"/>
          </a:xfrm>
        </p:spPr>
        <p:txBody>
          <a:bodyPr/>
          <a:lstStyle>
            <a:lvl1pPr marL="360363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360363" algn="l"/>
              </a:tabLst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347663" indent="-171450">
              <a:buClr>
                <a:schemeClr val="bg1"/>
              </a:buClr>
              <a:buFont typeface="Calibre" panose="020B0503030202060203" pitchFamily="34" charset="0"/>
              <a:buChar char="–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27EE949-DAB3-4E3E-BACE-0854D8E221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84575" y="476250"/>
            <a:ext cx="4506913" cy="5905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53A7E3-6304-4250-B44B-DA8FB5E67F65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2024 CBRE,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D8847A-8E6A-4F35-B6DA-1BB0A465AAE3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276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800" y="473076"/>
            <a:ext cx="5532439" cy="3527423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7" y="473076"/>
            <a:ext cx="5533312" cy="3527423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1509A3-A658-4993-9C4C-2DBC3C44FE1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1175" y="4727575"/>
            <a:ext cx="1435099" cy="1654175"/>
          </a:xfrm>
        </p:spPr>
        <p:txBody>
          <a:bodyPr anchor="b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919DDE0-8443-429D-AC9F-87951D57DB6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46800" y="4727575"/>
            <a:ext cx="1435099" cy="1654175"/>
          </a:xfrm>
        </p:spPr>
        <p:txBody>
          <a:bodyPr anchor="b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03295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399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60639" y="476250"/>
            <a:ext cx="9120185" cy="59055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D1A7DF-6AF0-4FA0-B758-207093F6E22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1176" y="1601788"/>
            <a:ext cx="1435099" cy="4779963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084038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7" y="473076"/>
            <a:ext cx="3996613" cy="590867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83500" y="473076"/>
            <a:ext cx="3995739" cy="590867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DF644E5-D13B-40FB-8CB2-41552D3CACE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610101" y="476250"/>
            <a:ext cx="1435099" cy="2115119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7A8C07D-6B80-47C6-93CB-13BCF8E2A7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46801" y="473077"/>
            <a:ext cx="1435099" cy="2115119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26398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8" y="2227262"/>
            <a:ext cx="2971088" cy="415448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DD672F2-9FBA-4686-9A16-79DF51FB6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10100" y="2227261"/>
            <a:ext cx="2971088" cy="415448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61EF0A-8867-40FC-BAA6-AD52003D72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09024" y="2227263"/>
            <a:ext cx="2971088" cy="415448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6D1CBF1-5A33-4889-9B08-801B39DA67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1888" y="490842"/>
            <a:ext cx="1435099" cy="163482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23F64C4-BF51-4158-AF82-C6250023530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610100" y="487670"/>
            <a:ext cx="1435099" cy="163482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9BEF8A3-F6B3-45D4-B4FF-C44C4332E8D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09024" y="487670"/>
            <a:ext cx="1435099" cy="163482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21286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8" y="2227262"/>
            <a:ext cx="2971088" cy="1773237"/>
          </a:xfrm>
          <a:noFill/>
        </p:spPr>
        <p:txBody>
          <a:bodyPr/>
          <a:lstStyle>
            <a:lvl1pPr>
              <a:spcBef>
                <a:spcPts val="300"/>
              </a:spcBef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DD672F2-9FBA-4686-9A16-79DF51FB6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10100" y="2227261"/>
            <a:ext cx="2971088" cy="177323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61EF0A-8867-40FC-BAA6-AD52003D72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09024" y="2227263"/>
            <a:ext cx="2971088" cy="177323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E3C9598-FD7F-4841-A8DD-4EFE52C337C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1888" y="490842"/>
            <a:ext cx="1435099" cy="163482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A1B8B5E-61D4-45DD-951A-F3EFD33C380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610100" y="487670"/>
            <a:ext cx="1435099" cy="163482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A907C8E-28C1-4C6A-AE41-93CC67982A0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09024" y="487670"/>
            <a:ext cx="1435099" cy="163482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22190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Dark Photo Layout 1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5" y="476250"/>
            <a:ext cx="9118600" cy="59055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241F3-60CE-4110-88EB-299D0913C1E5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87771-187C-4193-A7C6-4048D0A0A5D4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3CE757A-9FF7-44F2-9D9C-FE02395E819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44138" y="4266631"/>
            <a:ext cx="1435100" cy="2115119"/>
          </a:xfrm>
        </p:spPr>
        <p:txBody>
          <a:bodyPr anchor="b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10875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hoto Layout 2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7974" y="0"/>
            <a:ext cx="5534025" cy="6858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5" y="2227262"/>
            <a:ext cx="2971800" cy="415448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260AD-F825-4A97-9318-1A4EA5DFE23D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A9BB28-24D8-45EF-A4CB-4555A5464A55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B15115C-9B3E-4A3B-B205-49092ADDC93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1175" y="359952"/>
            <a:ext cx="1435100" cy="176571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F14802-686C-4333-8F0A-549FB1835D0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055813" y="359952"/>
            <a:ext cx="1435100" cy="176571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08626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hoto Layout 3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6801" y="2852738"/>
            <a:ext cx="5532438" cy="3529011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4" y="2852738"/>
            <a:ext cx="5534025" cy="3529011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89DD-E8F5-4148-A27B-822CC9F876FC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5C3A88-4E32-488E-B4A3-0D05398A59A7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2223531-0835-4F10-A8F4-08D6915B4B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1174" y="352425"/>
            <a:ext cx="1435100" cy="2115119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304DE5E-9C0A-4544-8BCC-19CB74917D3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46800" y="352424"/>
            <a:ext cx="1435100" cy="2115119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2805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hoto Layout 4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0737" y="3478213"/>
            <a:ext cx="4508501" cy="290353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174" y="3478213"/>
            <a:ext cx="4508501" cy="290353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7" y="473077"/>
            <a:ext cx="4508501" cy="290353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70738" y="473077"/>
            <a:ext cx="4508501" cy="290353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91ED0F-3BC7-49B3-B07E-D8929625665B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3FC721-5C8E-4E16-BD6D-A85355F85579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7C546B8-74DE-4ECD-A1B7-F2C561FC39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20400" y="473077"/>
            <a:ext cx="924798" cy="227806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23B0301-17C0-4976-8FDA-A8478439C1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46800" y="473077"/>
            <a:ext cx="924798" cy="227806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607C946-E1DE-405E-B405-5582801E5F6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20400" y="3486944"/>
            <a:ext cx="924798" cy="227806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4FB285-90C2-4728-BB22-9D19DE3E381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146800" y="3486944"/>
            <a:ext cx="924798" cy="227806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4902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hoto Layout 5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800" y="473076"/>
            <a:ext cx="5532439" cy="3527423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7" y="473076"/>
            <a:ext cx="5533312" cy="3527423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880B8-CDA5-4157-B3C8-C42C9DDD99AD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AA9BB-4F28-4661-AA8B-5633FA719E82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A9E4189-F086-4C58-8F91-D74C088E7F3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2594" y="4737895"/>
            <a:ext cx="1433205" cy="1643856"/>
          </a:xfrm>
        </p:spPr>
        <p:txBody>
          <a:bodyPr anchor="b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E23BBFC-0DAE-45D8-8429-52EB8E0E5AA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46799" y="4727574"/>
            <a:ext cx="1433205" cy="1643856"/>
          </a:xfrm>
        </p:spPr>
        <p:txBody>
          <a:bodyPr anchor="b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06630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gend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7FE991-A877-4767-B1CA-512FB5B04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76" y="1617690"/>
            <a:ext cx="2971798" cy="5079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F20E8DD-88E2-4435-A814-208BF59AA4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175" y="2227263"/>
            <a:ext cx="2971799" cy="4154487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360363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347663" indent="-171450">
              <a:buClr>
                <a:schemeClr val="tx1"/>
              </a:buClr>
              <a:buFont typeface="Calibre" panose="020B0503030202060203" pitchFamily="34" charset="0"/>
              <a:buChar char="–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27EE949-DAB3-4E3E-BACE-0854D8E221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84575" y="1601789"/>
            <a:ext cx="8094663" cy="47799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48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hoto Layout 6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60639" y="476250"/>
            <a:ext cx="9120185" cy="59055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CD312-53A5-4025-8672-6022E7B44933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C9562-A1BF-4A9B-A9C0-650D1A51FDDC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E1A888A-67E6-4BDE-BC5E-F78956AAF91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1176" y="1601788"/>
            <a:ext cx="1435099" cy="4779963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82073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hoto Layout 7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7" y="473076"/>
            <a:ext cx="3996613" cy="590867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83500" y="473076"/>
            <a:ext cx="3995739" cy="590867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80DD08-2B66-41E3-8F68-FA41EBC0049E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42FBD-B410-4F2D-B8E6-427C00270781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63FA1EF-ACBD-4EE4-AF34-2925029F286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610101" y="476250"/>
            <a:ext cx="1435099" cy="2274888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BD8572B-3E8B-48B1-9658-FFB4D4B92F0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46801" y="473077"/>
            <a:ext cx="1435099" cy="2274888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62354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hoto Layout 8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8" y="2227262"/>
            <a:ext cx="2971088" cy="415448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DD672F2-9FBA-4686-9A16-79DF51FB6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10100" y="2227261"/>
            <a:ext cx="2971088" cy="415448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61EF0A-8867-40FC-BAA6-AD52003D72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09024" y="2227263"/>
            <a:ext cx="2971088" cy="415448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4C9C0-794B-4B88-A088-C138D4604EBF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0C6000-FE88-4107-BF9B-3A43AB2356F3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CB9C873-0006-4F8A-9C03-2ABE821DCFB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1888" y="490842"/>
            <a:ext cx="1435099" cy="163482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191C0FD-82C3-48AA-AFB6-8D0F71BB445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610100" y="487670"/>
            <a:ext cx="1435099" cy="163482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5AD2BE2-3761-4D66-B723-A1F9C41C408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09024" y="487670"/>
            <a:ext cx="1435099" cy="163482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70345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hoto Layout 9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1888" y="2227262"/>
            <a:ext cx="2971088" cy="177323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DD672F2-9FBA-4686-9A16-79DF51FB6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10100" y="2227261"/>
            <a:ext cx="2971088" cy="177323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61EF0A-8867-40FC-BAA6-AD52003D72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09024" y="2227263"/>
            <a:ext cx="2971088" cy="177323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7C406-4317-4F6A-BAD5-A664E0EEA560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2024 CBRE,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91D2DC-E9FE-4E26-8879-71670B025BF3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2F08510-01DD-48E0-80A3-8D5C596307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11888" y="490842"/>
            <a:ext cx="1435099" cy="163482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75CEB7D-8A26-4B74-9D16-D42C13AB95E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610100" y="487670"/>
            <a:ext cx="1435099" cy="163482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113AE63D-B2BC-4F72-83C1-84488C4B42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09024" y="487670"/>
            <a:ext cx="1435099" cy="1634821"/>
          </a:xfrm>
        </p:spPr>
        <p:txBody>
          <a:bodyPr anchor="t" anchorCtr="0"/>
          <a:lstStyle>
            <a:lvl1pPr>
              <a:spcBef>
                <a:spcPts val="600"/>
              </a:spcBef>
              <a:spcAft>
                <a:spcPts val="0"/>
              </a:spcAft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spcBef>
                <a:spcPts val="0"/>
              </a:spcBef>
              <a:spcAft>
                <a:spcPts val="30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56616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defRPr lang="en-US" sz="105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81060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70B67-C845-4CFA-837C-62210E7EFBF0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584575" y="1617663"/>
            <a:ext cx="8094663" cy="4259262"/>
          </a:xfrm>
        </p:spPr>
        <p:txBody>
          <a:bodyPr/>
          <a:lstStyle>
            <a:lvl1pPr marL="0" indent="536575">
              <a:spcBef>
                <a:spcPts val="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F03F6-9538-49CE-8D06-38030765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078D9-99A7-4F4B-A2AE-F455F56FB451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76795B3-D4D7-4DD1-95C2-286A5F9D923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8EA8-8ABA-4D16-B62C-6072F6B2206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3"/>
            <a:ext cx="1947861" cy="2889687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93124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+ Subheading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70B67-C845-4CFA-837C-62210E7EFBF0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584575" y="1617663"/>
            <a:ext cx="8094663" cy="4259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F03F6-9538-49CE-8D06-38030765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078D9-99A7-4F4B-A2AE-F455F56FB451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76795B3-D4D7-4DD1-95C2-286A5F9D923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11B05-4549-41C6-99B5-4B753714361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3"/>
            <a:ext cx="1947861" cy="2889687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D6F2D8A-FF16-404E-8A5E-3EB4D2D233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4575" y="916061"/>
            <a:ext cx="2971801" cy="584128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996387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Full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70B67-C845-4CFA-837C-62210E7EFBF0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584575" y="476250"/>
            <a:ext cx="8094663" cy="590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F03F6-9538-49CE-8D06-38030765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078D9-99A7-4F4B-A2AE-F455F56FB451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76795B3-D4D7-4DD1-95C2-286A5F9D923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42C9E-C657-4F41-844F-58879D8ACEC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3"/>
            <a:ext cx="1947861" cy="2889687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07674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Subheading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196D6582-4EEB-4B56-93E7-9140E1B674D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594409" y="1617663"/>
            <a:ext cx="3987491" cy="476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E75F33F6-0A58-474C-B6DA-81A66074D15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7693333" y="1618456"/>
            <a:ext cx="3987491" cy="476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405448-4BB4-44F3-B6CC-224CE96172CE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F2B94-1837-4093-A56F-6E0AB2566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DC34ECF-03B3-486C-ADEE-66E4B678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C96A2-D1C8-41BD-B90A-74BD429402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4"/>
            <a:ext cx="1947861" cy="2500312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964E3A1-3626-432A-9819-1B4206CF65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4576" y="917539"/>
            <a:ext cx="3997324" cy="708232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59D201F-04CE-42A9-843F-2B662ABEF12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81911" y="917539"/>
            <a:ext cx="3997324" cy="708232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704463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no Subheading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196D6582-4EEB-4B56-93E7-9140E1B674D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594409" y="1617663"/>
            <a:ext cx="3474729" cy="476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E75F33F6-0A58-474C-B6DA-81A66074D15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7693334" y="1618456"/>
            <a:ext cx="3473142" cy="476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405448-4BB4-44F3-B6CC-224CE96172CE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F2B94-1837-4093-A56F-6E0AB2566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DC34ECF-03B3-486C-ADEE-66E4B678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68DEF-0460-4078-AA4F-6D46F32CBCD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4"/>
            <a:ext cx="1947861" cy="2500312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017747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Subheading + Notes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196D6582-4EEB-4B56-93E7-9140E1B674D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594409" y="1617663"/>
            <a:ext cx="3987491" cy="4764087"/>
          </a:xfrm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405448-4BB4-44F3-B6CC-224CE96172CE}"/>
              </a:ext>
            </a:extLst>
          </p:cNvPr>
          <p:cNvCxnSpPr>
            <a:cxnSpLocks/>
          </p:cNvCxnSpPr>
          <p:nvPr/>
        </p:nvCxnSpPr>
        <p:spPr>
          <a:xfrm flipH="1">
            <a:off x="503224" y="1022541"/>
            <a:ext cx="931876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F2B94-1837-4093-A56F-6E0AB2566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6700" y="957804"/>
            <a:ext cx="1936750" cy="182683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DC34ECF-03B3-486C-ADEE-66E4B678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20">
            <a:extLst>
              <a:ext uri="{FF2B5EF4-FFF2-40B4-BE49-F238E27FC236}">
                <a16:creationId xmlns:a16="http://schemas.microsoft.com/office/drawing/2014/main" id="{EFA96B3F-6381-41B4-99C1-1577012ECA2E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7693334" y="1618456"/>
            <a:ext cx="1936442" cy="4764087"/>
          </a:xfrm>
        </p:spPr>
        <p:txBody>
          <a:bodyPr/>
          <a:lstStyle>
            <a:lvl1pPr>
              <a:defRPr lang="en-US" sz="1600" b="0" dirty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83EB0-4FA6-4DEB-9FDE-DBF8F93F09D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11177" y="3492063"/>
            <a:ext cx="1947861" cy="250031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050">
                <a:latin typeface="Calibre Semibold" panose="020B0703030202060203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50">
                <a:latin typeface="+mn-lt"/>
              </a:defRPr>
            </a:lvl2pPr>
            <a:lvl3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05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20">
            <a:extLst>
              <a:ext uri="{FF2B5EF4-FFF2-40B4-BE49-F238E27FC236}">
                <a16:creationId xmlns:a16="http://schemas.microsoft.com/office/drawing/2014/main" id="{D077A3FF-C10A-4E33-8B14-34862DA36E03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9742796" y="1613071"/>
            <a:ext cx="1936442" cy="4764087"/>
          </a:xfrm>
        </p:spPr>
        <p:txBody>
          <a:bodyPr/>
          <a:lstStyle>
            <a:lvl1pPr>
              <a:defRPr lang="en-US" sz="1600" b="0" dirty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defRPr lang="en-US" sz="105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12F6346-F7B7-4CBD-B310-A751C2E04B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4576" y="917539"/>
            <a:ext cx="3997324" cy="708232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35AC2-FF22-4EA8-BC8D-9E1A181768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81911" y="917539"/>
            <a:ext cx="3997324" cy="708232"/>
          </a:xfrm>
        </p:spPr>
        <p:txBody>
          <a:bodyPr/>
          <a:lstStyle>
            <a:lvl1pPr>
              <a:spcAft>
                <a:spcPts val="600"/>
              </a:spcAft>
              <a:defRPr lang="en-US" sz="1500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spcAft>
                <a:spcPts val="30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>
              <a:buFont typeface="Calibre" panose="020B0503030202060203" pitchFamily="34" charset="0"/>
              <a:buChar char="–"/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6616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600"/>
              </a:spcBef>
              <a:spcAft>
                <a:spcPts val="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05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00"/>
              </a:spcBef>
              <a:spcAft>
                <a:spcPts val="30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" indent="-171450">
              <a:spcBef>
                <a:spcPts val="200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00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538258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100.xml"/><Relationship Id="rId50" Type="http://schemas.openxmlformats.org/officeDocument/2006/relationships/slideLayout" Target="../slideLayouts/slideLayout103.xml"/><Relationship Id="rId55" Type="http://schemas.openxmlformats.org/officeDocument/2006/relationships/slideLayout" Target="../slideLayouts/slideLayout108.xml"/><Relationship Id="rId6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53" Type="http://schemas.openxmlformats.org/officeDocument/2006/relationships/slideLayout" Target="../slideLayouts/slideLayout106.xml"/><Relationship Id="rId58" Type="http://schemas.openxmlformats.org/officeDocument/2006/relationships/slideLayout" Target="../slideLayouts/slideLayout111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58.xml"/><Relationship Id="rId61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96.xml"/><Relationship Id="rId48" Type="http://schemas.openxmlformats.org/officeDocument/2006/relationships/slideLayout" Target="../slideLayouts/slideLayout101.xml"/><Relationship Id="rId56" Type="http://schemas.openxmlformats.org/officeDocument/2006/relationships/slideLayout" Target="../slideLayouts/slideLayout109.xml"/><Relationship Id="rId64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slideLayout" Target="../slideLayouts/slideLayout99.xml"/><Relationship Id="rId59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94.xml"/><Relationship Id="rId54" Type="http://schemas.openxmlformats.org/officeDocument/2006/relationships/slideLayout" Target="../slideLayouts/slideLayout107.xml"/><Relationship Id="rId6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49" Type="http://schemas.openxmlformats.org/officeDocument/2006/relationships/slideLayout" Target="../slideLayouts/slideLayout102.xml"/><Relationship Id="rId57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52" Type="http://schemas.openxmlformats.org/officeDocument/2006/relationships/slideLayout" Target="../slideLayouts/slideLayout105.xml"/><Relationship Id="rId60" Type="http://schemas.openxmlformats.org/officeDocument/2006/relationships/slideLayout" Target="../slideLayouts/slideLayout113.xml"/><Relationship Id="rId65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A9727837-E2B5-42C2-9C90-385716161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6" y="1601788"/>
            <a:ext cx="2971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593EE55-8927-4040-B221-77F999836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4575" y="1601788"/>
            <a:ext cx="3484562" cy="4275137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US"/>
              <a:t>Heading 1</a:t>
            </a:r>
          </a:p>
          <a:p>
            <a:pPr lvl="1"/>
            <a:r>
              <a:rPr lang="en-US"/>
              <a:t>Heading 2</a:t>
            </a:r>
          </a:p>
          <a:p>
            <a:pPr lvl="2"/>
            <a:r>
              <a:rPr lang="en-US"/>
              <a:t>Body Copy</a:t>
            </a:r>
          </a:p>
          <a:p>
            <a:pPr lvl="3"/>
            <a:r>
              <a:rPr lang="en-US"/>
              <a:t>Body Bullet</a:t>
            </a:r>
          </a:p>
          <a:p>
            <a:pPr lvl="4"/>
            <a:r>
              <a:rPr lang="en-US"/>
              <a:t>Body Bullet 2</a:t>
            </a:r>
          </a:p>
          <a:p>
            <a:pPr lvl="5"/>
            <a:r>
              <a:rPr lang="en-US"/>
              <a:t>Heading 3</a:t>
            </a:r>
          </a:p>
          <a:p>
            <a:pPr lvl="6"/>
            <a:r>
              <a:rPr lang="en-US"/>
              <a:t>Caption</a:t>
            </a:r>
          </a:p>
          <a:p>
            <a:pPr lvl="7"/>
            <a:r>
              <a:rPr lang="en-US"/>
              <a:t>Caption copy</a:t>
            </a:r>
          </a:p>
          <a:p>
            <a:pPr lvl="8"/>
            <a:r>
              <a:rPr lang="en-US"/>
              <a:t>Caption bullet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5EDC6-6E44-4FEB-ADC2-DD75954004E7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Confidential &amp; Proprietary | © 2023 CBRE,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E7509-6F56-4384-96C9-87A36BA2BC0F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0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  <p:sldLayoutId id="2147484503" r:id="rId12"/>
    <p:sldLayoutId id="2147484504" r:id="rId13"/>
    <p:sldLayoutId id="2147484505" r:id="rId14"/>
    <p:sldLayoutId id="2147484506" r:id="rId15"/>
    <p:sldLayoutId id="2147484507" r:id="rId16"/>
    <p:sldLayoutId id="2147484508" r:id="rId17"/>
    <p:sldLayoutId id="2147484509" r:id="rId18"/>
    <p:sldLayoutId id="2147484510" r:id="rId19"/>
    <p:sldLayoutId id="2147484511" r:id="rId20"/>
    <p:sldLayoutId id="2147484512" r:id="rId21"/>
    <p:sldLayoutId id="2147484513" r:id="rId22"/>
    <p:sldLayoutId id="2147484514" r:id="rId23"/>
    <p:sldLayoutId id="2147484515" r:id="rId24"/>
    <p:sldLayoutId id="2147484516" r:id="rId25"/>
    <p:sldLayoutId id="2147484517" r:id="rId26"/>
    <p:sldLayoutId id="2147484518" r:id="rId27"/>
    <p:sldLayoutId id="2147484519" r:id="rId28"/>
    <p:sldLayoutId id="2147484520" r:id="rId29"/>
    <p:sldLayoutId id="2147484521" r:id="rId30"/>
    <p:sldLayoutId id="2147484522" r:id="rId31"/>
    <p:sldLayoutId id="2147484523" r:id="rId32"/>
    <p:sldLayoutId id="2147484524" r:id="rId33"/>
    <p:sldLayoutId id="2147484525" r:id="rId34"/>
    <p:sldLayoutId id="2147484526" r:id="rId35"/>
    <p:sldLayoutId id="2147484527" r:id="rId36"/>
    <p:sldLayoutId id="2147484528" r:id="rId37"/>
    <p:sldLayoutId id="2147484529" r:id="rId38"/>
    <p:sldLayoutId id="2147484530" r:id="rId39"/>
    <p:sldLayoutId id="2147484531" r:id="rId40"/>
    <p:sldLayoutId id="2147484532" r:id="rId41"/>
    <p:sldLayoutId id="2147484534" r:id="rId42"/>
    <p:sldLayoutId id="2147484535" r:id="rId43"/>
    <p:sldLayoutId id="2147484536" r:id="rId44"/>
    <p:sldLayoutId id="2147484537" r:id="rId45"/>
    <p:sldLayoutId id="2147484539" r:id="rId46"/>
    <p:sldLayoutId id="2147484541" r:id="rId47"/>
    <p:sldLayoutId id="2147484542" r:id="rId48"/>
    <p:sldLayoutId id="2147484543" r:id="rId49"/>
    <p:sldLayoutId id="2147484544" r:id="rId50"/>
    <p:sldLayoutId id="2147484546" r:id="rId51"/>
    <p:sldLayoutId id="2147484547" r:id="rId52"/>
    <p:sldLayoutId id="2147484554" r:id="rId53"/>
  </p:sldLayoutIdLst>
  <p:hf hdr="0" dt="0"/>
  <p:txStyles>
    <p:titleStyle>
      <a:lvl1pPr eaLnBrk="1" hangingPunct="1">
        <a:lnSpc>
          <a:spcPct val="90000"/>
        </a:lnSpc>
        <a:defRPr sz="28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spcBef>
          <a:spcPts val="1200"/>
        </a:spcBef>
        <a:spcAft>
          <a:spcPts val="1200"/>
        </a:spcAft>
        <a:defRPr sz="2200">
          <a:solidFill>
            <a:schemeClr val="tx1"/>
          </a:solidFill>
          <a:latin typeface="Calibre Light" panose="020B0303030202060203" pitchFamily="34" charset="0"/>
          <a:ea typeface="+mn-ea"/>
          <a:cs typeface="+mn-cs"/>
        </a:defRPr>
      </a:lvl1pPr>
      <a:lvl2pPr marL="0" indent="0" eaLnBrk="1" hangingPunct="1">
        <a:spcAft>
          <a:spcPts val="600"/>
        </a:spcAft>
        <a:defRPr sz="1600" b="0">
          <a:solidFill>
            <a:schemeClr val="tx1"/>
          </a:solidFill>
          <a:latin typeface="Calibre Semibold" panose="020B0703030202060203" pitchFamily="34" charset="0"/>
          <a:ea typeface="+mn-ea"/>
          <a:cs typeface="+mn-cs"/>
        </a:defRPr>
      </a:lvl2pPr>
      <a:lvl3pPr marL="0" indent="0" eaLnBrk="1" hangingPunct="1">
        <a:spcBef>
          <a:spcPts val="300"/>
        </a:spcBef>
        <a:spcAft>
          <a:spcPts val="300"/>
        </a:spcAft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171450" indent="-171450" eaLnBrk="1" hangingPunct="1">
        <a:spcBef>
          <a:spcPts val="300"/>
        </a:spcBef>
        <a:spcAft>
          <a:spcPts val="300"/>
        </a:spcAft>
        <a:buClr>
          <a:schemeClr val="tx1"/>
        </a:buClr>
        <a:buFont typeface="SwissReSansOTLight" panose="04000400000000000000" pitchFamily="82" charset="0"/>
        <a:buChar char="–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360363" indent="-184150" eaLnBrk="1" hangingPunct="1">
        <a:spcBef>
          <a:spcPts val="300"/>
        </a:spcBef>
        <a:spcAft>
          <a:spcPts val="300"/>
        </a:spcAft>
        <a:buFont typeface="SwissReSansOTLight" panose="04000400000000000000" pitchFamily="82" charset="0"/>
        <a:buChar char="–"/>
        <a:defRPr sz="1200" b="0">
          <a:solidFill>
            <a:schemeClr val="tx1"/>
          </a:solidFill>
          <a:latin typeface="+mn-lt"/>
          <a:ea typeface="+mn-ea"/>
          <a:cs typeface="+mn-cs"/>
        </a:defRPr>
      </a:lvl5pPr>
      <a:lvl6pPr marL="0" indent="0" eaLnBrk="1" hangingPunct="1">
        <a:spcBef>
          <a:spcPts val="600"/>
        </a:spcBef>
        <a:spcAft>
          <a:spcPts val="0"/>
        </a:spcAft>
        <a:buClr>
          <a:schemeClr val="tx1"/>
        </a:buClr>
        <a:buFontTx/>
        <a:buNone/>
        <a:defRPr sz="1200">
          <a:solidFill>
            <a:schemeClr val="tx1"/>
          </a:solidFill>
          <a:latin typeface="Calibre Semibold" panose="020B0703030202060203" pitchFamily="34" charset="0"/>
          <a:ea typeface="+mn-ea"/>
          <a:cs typeface="+mn-cs"/>
        </a:defRPr>
      </a:lvl6pPr>
      <a:lvl7pPr marL="0" indent="0" eaLnBrk="1" hangingPunct="1">
        <a:spcBef>
          <a:spcPts val="600"/>
        </a:spcBef>
        <a:defRPr sz="1050">
          <a:solidFill>
            <a:schemeClr val="tx1"/>
          </a:solidFill>
          <a:latin typeface="Calibre Semibold" panose="020B0703030202060203" pitchFamily="34" charset="0"/>
          <a:ea typeface="+mn-ea"/>
          <a:cs typeface="+mn-cs"/>
        </a:defRPr>
      </a:lvl7pPr>
      <a:lvl8pPr marL="0" indent="0" eaLnBrk="1" hangingPunct="1">
        <a:spcBef>
          <a:spcPts val="300"/>
        </a:spcBef>
        <a:spcAft>
          <a:spcPts val="300"/>
        </a:spcAft>
        <a:defRPr sz="1050" b="0">
          <a:solidFill>
            <a:schemeClr val="tx1"/>
          </a:solidFill>
          <a:latin typeface="+mn-lt"/>
          <a:ea typeface="+mn-ea"/>
          <a:cs typeface="+mn-cs"/>
        </a:defRPr>
      </a:lvl8pPr>
      <a:lvl9pPr marL="171450" indent="-171450" eaLnBrk="1" hangingPunct="1">
        <a:spcBef>
          <a:spcPts val="200"/>
        </a:spcBef>
        <a:spcAft>
          <a:spcPts val="200"/>
        </a:spcAft>
        <a:buFont typeface="SwissReSansOTLight" panose="04000400000000000000" pitchFamily="82" charset="0"/>
        <a:buChar char="–"/>
        <a:defRPr sz="10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58">
          <p15:clr>
            <a:srgbClr val="F26B43"/>
          </p15:clr>
        </p15:guide>
        <p15:guide id="4" pos="322">
          <p15:clr>
            <a:srgbClr val="F26B43"/>
          </p15:clr>
        </p15:guide>
        <p15:guide id="5" pos="581">
          <p15:clr>
            <a:srgbClr val="F26B43"/>
          </p15:clr>
        </p15:guide>
        <p15:guide id="6" pos="645">
          <p15:clr>
            <a:srgbClr val="F26B43"/>
          </p15:clr>
        </p15:guide>
        <p15:guide id="7" pos="904">
          <p15:clr>
            <a:srgbClr val="F26B43"/>
          </p15:clr>
        </p15:guide>
        <p15:guide id="8" pos="968">
          <p15:clr>
            <a:srgbClr val="F26B43"/>
          </p15:clr>
        </p15:guide>
        <p15:guide id="10" pos="1290">
          <p15:clr>
            <a:srgbClr val="F26B43"/>
          </p15:clr>
        </p15:guide>
        <p15:guide id="11" pos="1549">
          <p15:clr>
            <a:srgbClr val="F26B43"/>
          </p15:clr>
        </p15:guide>
        <p15:guide id="12" pos="1613">
          <p15:clr>
            <a:srgbClr val="F26B43"/>
          </p15:clr>
        </p15:guide>
        <p15:guide id="13" pos="1867" userDrawn="1">
          <p15:clr>
            <a:srgbClr val="F26B43"/>
          </p15:clr>
        </p15:guide>
        <p15:guide id="14" pos="1936">
          <p15:clr>
            <a:srgbClr val="F26B43"/>
          </p15:clr>
        </p15:guide>
        <p15:guide id="15" pos="2194">
          <p15:clr>
            <a:srgbClr val="F26B43"/>
          </p15:clr>
        </p15:guide>
        <p15:guide id="16" pos="2258">
          <p15:clr>
            <a:srgbClr val="F26B43"/>
          </p15:clr>
        </p15:guide>
        <p15:guide id="17" pos="2517">
          <p15:clr>
            <a:srgbClr val="F26B43"/>
          </p15:clr>
        </p15:guide>
        <p15:guide id="18" pos="2581">
          <p15:clr>
            <a:srgbClr val="F26B43"/>
          </p15:clr>
        </p15:guide>
        <p15:guide id="19" pos="2840">
          <p15:clr>
            <a:srgbClr val="F26B43"/>
          </p15:clr>
        </p15:guide>
        <p15:guide id="20" pos="2904">
          <p15:clr>
            <a:srgbClr val="F26B43"/>
          </p15:clr>
        </p15:guide>
        <p15:guide id="21" pos="3162">
          <p15:clr>
            <a:srgbClr val="F26B43"/>
          </p15:clr>
        </p15:guide>
        <p15:guide id="22" pos="3228" userDrawn="1">
          <p15:clr>
            <a:srgbClr val="F26B43"/>
          </p15:clr>
        </p15:guide>
        <p15:guide id="23" pos="3485">
          <p15:clr>
            <a:srgbClr val="F26B43"/>
          </p15:clr>
        </p15:guide>
        <p15:guide id="24" pos="3549">
          <p15:clr>
            <a:srgbClr val="F26B43"/>
          </p15:clr>
        </p15:guide>
        <p15:guide id="25" pos="3808">
          <p15:clr>
            <a:srgbClr val="F26B43"/>
          </p15:clr>
        </p15:guide>
        <p15:guide id="26" pos="3872">
          <p15:clr>
            <a:srgbClr val="F26B43"/>
          </p15:clr>
        </p15:guide>
        <p15:guide id="27" pos="4135" userDrawn="1">
          <p15:clr>
            <a:srgbClr val="F26B43"/>
          </p15:clr>
        </p15:guide>
        <p15:guide id="28" pos="4194">
          <p15:clr>
            <a:srgbClr val="F26B43"/>
          </p15:clr>
        </p15:guide>
        <p15:guide id="29" pos="4453">
          <p15:clr>
            <a:srgbClr val="F26B43"/>
          </p15:clr>
        </p15:guide>
        <p15:guide id="30" pos="4517">
          <p15:clr>
            <a:srgbClr val="F26B43"/>
          </p15:clr>
        </p15:guide>
        <p15:guide id="31" pos="4776">
          <p15:clr>
            <a:srgbClr val="F26B43"/>
          </p15:clr>
        </p15:guide>
        <p15:guide id="32" pos="4840">
          <p15:clr>
            <a:srgbClr val="F26B43"/>
          </p15:clr>
        </p15:guide>
        <p15:guide id="33" pos="5098">
          <p15:clr>
            <a:srgbClr val="F26B43"/>
          </p15:clr>
        </p15:guide>
        <p15:guide id="34" pos="5162">
          <p15:clr>
            <a:srgbClr val="F26B43"/>
          </p15:clr>
        </p15:guide>
        <p15:guide id="35" pos="5421">
          <p15:clr>
            <a:srgbClr val="F26B43"/>
          </p15:clr>
        </p15:guide>
        <p15:guide id="36" pos="5485">
          <p15:clr>
            <a:srgbClr val="F26B43"/>
          </p15:clr>
        </p15:guide>
        <p15:guide id="37" pos="5744">
          <p15:clr>
            <a:srgbClr val="F26B43"/>
          </p15:clr>
        </p15:guide>
        <p15:guide id="38" pos="5808">
          <p15:clr>
            <a:srgbClr val="F26B43"/>
          </p15:clr>
        </p15:guide>
        <p15:guide id="39" pos="6066">
          <p15:clr>
            <a:srgbClr val="F26B43"/>
          </p15:clr>
        </p15:guide>
        <p15:guide id="40" pos="6130">
          <p15:clr>
            <a:srgbClr val="F26B43"/>
          </p15:clr>
        </p15:guide>
        <p15:guide id="41" pos="6389">
          <p15:clr>
            <a:srgbClr val="F26B43"/>
          </p15:clr>
        </p15:guide>
        <p15:guide id="42" pos="6453">
          <p15:clr>
            <a:srgbClr val="F26B43"/>
          </p15:clr>
        </p15:guide>
        <p15:guide id="43" pos="6712">
          <p15:clr>
            <a:srgbClr val="F26B43"/>
          </p15:clr>
        </p15:guide>
        <p15:guide id="44" pos="6776">
          <p15:clr>
            <a:srgbClr val="F26B43"/>
          </p15:clr>
        </p15:guide>
        <p15:guide id="45" pos="7034">
          <p15:clr>
            <a:srgbClr val="F26B43"/>
          </p15:clr>
        </p15:guide>
        <p15:guide id="46" pos="7098">
          <p15:clr>
            <a:srgbClr val="F26B43"/>
          </p15:clr>
        </p15:guide>
        <p15:guide id="47" pos="7357">
          <p15:clr>
            <a:srgbClr val="F26B43"/>
          </p15:clr>
        </p15:guide>
        <p15:guide id="48" pos="7421">
          <p15:clr>
            <a:srgbClr val="F26B43"/>
          </p15:clr>
        </p15:guide>
        <p15:guide id="49" orient="horz">
          <p15:clr>
            <a:srgbClr val="F26B43"/>
          </p15:clr>
        </p15:guide>
        <p15:guide id="50" orient="horz" pos="4320">
          <p15:clr>
            <a:srgbClr val="F26B43"/>
          </p15:clr>
        </p15:guide>
        <p15:guide id="51" orient="horz" pos="222">
          <p15:clr>
            <a:srgbClr val="F26B43"/>
          </p15:clr>
        </p15:guide>
        <p15:guide id="52" orient="horz" pos="552">
          <p15:clr>
            <a:srgbClr val="F26B43"/>
          </p15:clr>
        </p15:guide>
        <p15:guide id="53" orient="horz" pos="616">
          <p15:clr>
            <a:srgbClr val="F26B43"/>
          </p15:clr>
        </p15:guide>
        <p15:guide id="54" orient="horz" pos="945">
          <p15:clr>
            <a:srgbClr val="F26B43"/>
          </p15:clr>
        </p15:guide>
        <p15:guide id="55" orient="horz" pos="1009">
          <p15:clr>
            <a:srgbClr val="F26B43"/>
          </p15:clr>
        </p15:guide>
        <p15:guide id="56" orient="horz" pos="1339">
          <p15:clr>
            <a:srgbClr val="F26B43"/>
          </p15:clr>
        </p15:guide>
        <p15:guide id="57" orient="horz" pos="1403">
          <p15:clr>
            <a:srgbClr val="F26B43"/>
          </p15:clr>
        </p15:guide>
        <p15:guide id="58" orient="horz" pos="1733">
          <p15:clr>
            <a:srgbClr val="F26B43"/>
          </p15:clr>
        </p15:guide>
        <p15:guide id="59" orient="horz" pos="1797">
          <p15:clr>
            <a:srgbClr val="F26B43"/>
          </p15:clr>
        </p15:guide>
        <p15:guide id="60" orient="horz" pos="2127">
          <p15:clr>
            <a:srgbClr val="F26B43"/>
          </p15:clr>
        </p15:guide>
        <p15:guide id="61" orient="horz" pos="2191">
          <p15:clr>
            <a:srgbClr val="F26B43"/>
          </p15:clr>
        </p15:guide>
        <p15:guide id="62" orient="horz" pos="2520">
          <p15:clr>
            <a:srgbClr val="F26B43"/>
          </p15:clr>
        </p15:guide>
        <p15:guide id="63" orient="horz" pos="2584">
          <p15:clr>
            <a:srgbClr val="F26B43"/>
          </p15:clr>
        </p15:guide>
        <p15:guide id="64" orient="horz" pos="2914">
          <p15:clr>
            <a:srgbClr val="F26B43"/>
          </p15:clr>
        </p15:guide>
        <p15:guide id="65" orient="horz" pos="2978">
          <p15:clr>
            <a:srgbClr val="F26B43"/>
          </p15:clr>
        </p15:guide>
        <p15:guide id="66" orient="horz" pos="3308">
          <p15:clr>
            <a:srgbClr val="F26B43"/>
          </p15:clr>
        </p15:guide>
        <p15:guide id="67" orient="horz" pos="3372">
          <p15:clr>
            <a:srgbClr val="F26B43"/>
          </p15:clr>
        </p15:guide>
        <p15:guide id="68" orient="horz" pos="3702">
          <p15:clr>
            <a:srgbClr val="F26B43"/>
          </p15:clr>
        </p15:guide>
        <p15:guide id="69" orient="horz" pos="3766">
          <p15:clr>
            <a:srgbClr val="F26B43"/>
          </p15:clr>
        </p15:guide>
        <p15:guide id="70" orient="horz" pos="4096">
          <p15:clr>
            <a:srgbClr val="F26B43"/>
          </p15:clr>
        </p15:guide>
        <p15:guide id="90" pos="1232" userDrawn="1">
          <p15:clr>
            <a:srgbClr val="F26B43"/>
          </p15:clr>
        </p15:guide>
        <p15:guide id="91" orient="horz" pos="4020" userDrawn="1">
          <p15:clr>
            <a:srgbClr val="F26B43"/>
          </p15:clr>
        </p15:guide>
        <p15:guide id="92" orient="horz" pos="3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A9727837-E2B5-42C2-9C90-385716161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6" y="1601788"/>
            <a:ext cx="2971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593EE55-8927-4040-B221-77F999836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4575" y="1601788"/>
            <a:ext cx="3484562" cy="4275137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US"/>
              <a:t>Heading 1</a:t>
            </a:r>
          </a:p>
          <a:p>
            <a:pPr lvl="1"/>
            <a:r>
              <a:rPr lang="en-US"/>
              <a:t>Heading 2</a:t>
            </a:r>
          </a:p>
          <a:p>
            <a:pPr lvl="2"/>
            <a:r>
              <a:rPr lang="en-US"/>
              <a:t>Body Copy</a:t>
            </a:r>
          </a:p>
          <a:p>
            <a:pPr lvl="3"/>
            <a:r>
              <a:rPr lang="en-US"/>
              <a:t>Body Bullet</a:t>
            </a:r>
          </a:p>
          <a:p>
            <a:pPr lvl="4"/>
            <a:r>
              <a:rPr lang="en-US"/>
              <a:t>Body Bullet 2</a:t>
            </a:r>
          </a:p>
          <a:p>
            <a:pPr lvl="5"/>
            <a:r>
              <a:rPr lang="en-US"/>
              <a:t>Heading 3</a:t>
            </a:r>
          </a:p>
          <a:p>
            <a:pPr lvl="6"/>
            <a:r>
              <a:rPr lang="en-US"/>
              <a:t>Caption</a:t>
            </a:r>
          </a:p>
          <a:p>
            <a:pPr lvl="7"/>
            <a:r>
              <a:rPr lang="en-US"/>
              <a:t>Caption copy</a:t>
            </a:r>
          </a:p>
          <a:p>
            <a:pPr lvl="8"/>
            <a:r>
              <a:rPr lang="en-US"/>
              <a:t>Caption bullet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5EDC6-6E44-4FEB-ADC2-DD75954004E7}"/>
              </a:ext>
            </a:extLst>
          </p:cNvPr>
          <p:cNvSpPr txBox="1"/>
          <p:nvPr userDrawn="1"/>
        </p:nvSpPr>
        <p:spPr>
          <a:xfrm>
            <a:off x="518991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GB" sz="8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2024 CBRE,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E7509-6F56-4384-96C9-87A36BA2BC0F}"/>
              </a:ext>
            </a:extLst>
          </p:cNvPr>
          <p:cNvSpPr txBox="1"/>
          <p:nvPr userDrawn="1"/>
        </p:nvSpPr>
        <p:spPr>
          <a:xfrm>
            <a:off x="9234403" y="6479922"/>
            <a:ext cx="24480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914400" rtl="0" eaLnBrk="1" latinLnBrk="0" hangingPunct="1"/>
            <a:fld id="{1C89B4D1-E1CE-4E79-B913-C04DDECCCBCD}" type="slidenum">
              <a:rPr lang="en-GB" sz="800" b="0" kern="1200" cap="none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GB" sz="800" b="0" kern="1200" cap="none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14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7" r:id="rId1"/>
    <p:sldLayoutId id="2147484558" r:id="rId2"/>
    <p:sldLayoutId id="2147484559" r:id="rId3"/>
    <p:sldLayoutId id="2147484560" r:id="rId4"/>
    <p:sldLayoutId id="2147484561" r:id="rId5"/>
    <p:sldLayoutId id="2147484562" r:id="rId6"/>
    <p:sldLayoutId id="2147484563" r:id="rId7"/>
    <p:sldLayoutId id="2147484564" r:id="rId8"/>
    <p:sldLayoutId id="2147484565" r:id="rId9"/>
    <p:sldLayoutId id="2147484566" r:id="rId10"/>
    <p:sldLayoutId id="2147484567" r:id="rId11"/>
    <p:sldLayoutId id="2147484568" r:id="rId12"/>
    <p:sldLayoutId id="2147484569" r:id="rId13"/>
    <p:sldLayoutId id="2147484570" r:id="rId14"/>
    <p:sldLayoutId id="2147484571" r:id="rId15"/>
    <p:sldLayoutId id="2147484572" r:id="rId16"/>
    <p:sldLayoutId id="2147484573" r:id="rId17"/>
    <p:sldLayoutId id="2147484574" r:id="rId18"/>
    <p:sldLayoutId id="2147484575" r:id="rId19"/>
    <p:sldLayoutId id="2147484576" r:id="rId20"/>
    <p:sldLayoutId id="2147484577" r:id="rId21"/>
    <p:sldLayoutId id="2147484578" r:id="rId22"/>
    <p:sldLayoutId id="2147484579" r:id="rId23"/>
    <p:sldLayoutId id="2147484580" r:id="rId24"/>
    <p:sldLayoutId id="2147484581" r:id="rId25"/>
    <p:sldLayoutId id="2147484582" r:id="rId26"/>
    <p:sldLayoutId id="2147484583" r:id="rId27"/>
    <p:sldLayoutId id="2147484584" r:id="rId28"/>
    <p:sldLayoutId id="2147484585" r:id="rId29"/>
    <p:sldLayoutId id="2147484586" r:id="rId30"/>
    <p:sldLayoutId id="2147484587" r:id="rId31"/>
    <p:sldLayoutId id="2147484588" r:id="rId32"/>
    <p:sldLayoutId id="2147484589" r:id="rId33"/>
    <p:sldLayoutId id="2147484590" r:id="rId34"/>
    <p:sldLayoutId id="2147484591" r:id="rId35"/>
    <p:sldLayoutId id="2147484592" r:id="rId36"/>
    <p:sldLayoutId id="2147484593" r:id="rId37"/>
    <p:sldLayoutId id="2147484594" r:id="rId38"/>
    <p:sldLayoutId id="2147484595" r:id="rId39"/>
    <p:sldLayoutId id="2147484596" r:id="rId40"/>
    <p:sldLayoutId id="2147484597" r:id="rId41"/>
    <p:sldLayoutId id="2147484598" r:id="rId42"/>
    <p:sldLayoutId id="2147484599" r:id="rId43"/>
    <p:sldLayoutId id="2147484600" r:id="rId44"/>
    <p:sldLayoutId id="2147484601" r:id="rId45"/>
    <p:sldLayoutId id="2147484602" r:id="rId46"/>
    <p:sldLayoutId id="2147484603" r:id="rId47"/>
    <p:sldLayoutId id="2147484604" r:id="rId48"/>
    <p:sldLayoutId id="2147484605" r:id="rId49"/>
    <p:sldLayoutId id="2147484606" r:id="rId50"/>
    <p:sldLayoutId id="2147484607" r:id="rId51"/>
    <p:sldLayoutId id="2147484608" r:id="rId52"/>
    <p:sldLayoutId id="2147484609" r:id="rId53"/>
    <p:sldLayoutId id="2147484610" r:id="rId54"/>
    <p:sldLayoutId id="2147484611" r:id="rId55"/>
    <p:sldLayoutId id="2147484612" r:id="rId56"/>
    <p:sldLayoutId id="2147484613" r:id="rId57"/>
    <p:sldLayoutId id="2147484614" r:id="rId58"/>
    <p:sldLayoutId id="2147484615" r:id="rId59"/>
    <p:sldLayoutId id="2147484616" r:id="rId60"/>
    <p:sldLayoutId id="2147484617" r:id="rId61"/>
    <p:sldLayoutId id="2147484618" r:id="rId62"/>
    <p:sldLayoutId id="2147484619" r:id="rId63"/>
    <p:sldLayoutId id="2147484620" r:id="rId64"/>
    <p:sldLayoutId id="2147484622" r:id="rId65"/>
  </p:sldLayoutIdLst>
  <p:hf hdr="0" dt="0"/>
  <p:txStyles>
    <p:titleStyle>
      <a:lvl1pPr eaLnBrk="1" hangingPunct="1">
        <a:lnSpc>
          <a:spcPct val="90000"/>
        </a:lnSpc>
        <a:defRPr sz="28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spcBef>
          <a:spcPts val="1200"/>
        </a:spcBef>
        <a:spcAft>
          <a:spcPts val="1200"/>
        </a:spcAft>
        <a:defRPr sz="2200">
          <a:solidFill>
            <a:schemeClr val="tx1"/>
          </a:solidFill>
          <a:latin typeface="Calibre Light" panose="020B0303030202060203" pitchFamily="34" charset="0"/>
          <a:ea typeface="+mn-ea"/>
          <a:cs typeface="+mn-cs"/>
        </a:defRPr>
      </a:lvl1pPr>
      <a:lvl2pPr marL="0" indent="0" eaLnBrk="1" hangingPunct="1">
        <a:spcAft>
          <a:spcPts val="600"/>
        </a:spcAft>
        <a:defRPr sz="1600" b="0">
          <a:solidFill>
            <a:schemeClr val="tx1"/>
          </a:solidFill>
          <a:latin typeface="Calibre Semibold" panose="020B0703030202060203" pitchFamily="34" charset="0"/>
          <a:ea typeface="+mn-ea"/>
          <a:cs typeface="+mn-cs"/>
        </a:defRPr>
      </a:lvl2pPr>
      <a:lvl3pPr marL="0" indent="0" eaLnBrk="1" hangingPunct="1">
        <a:spcBef>
          <a:spcPts val="300"/>
        </a:spcBef>
        <a:spcAft>
          <a:spcPts val="300"/>
        </a:spcAft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171450" indent="-171450" eaLnBrk="1" hangingPunct="1">
        <a:spcBef>
          <a:spcPts val="300"/>
        </a:spcBef>
        <a:spcAft>
          <a:spcPts val="300"/>
        </a:spcAft>
        <a:buClr>
          <a:schemeClr val="tx1"/>
        </a:buClr>
        <a:buFont typeface="SwissReSansOTLight" panose="04000400000000000000" pitchFamily="82" charset="0"/>
        <a:buChar char="–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360363" indent="-184150" eaLnBrk="1" hangingPunct="1">
        <a:spcBef>
          <a:spcPts val="300"/>
        </a:spcBef>
        <a:spcAft>
          <a:spcPts val="300"/>
        </a:spcAft>
        <a:buFont typeface="SwissReSansOTLight" panose="04000400000000000000" pitchFamily="82" charset="0"/>
        <a:buChar char="–"/>
        <a:defRPr sz="1200" b="0">
          <a:solidFill>
            <a:schemeClr val="tx1"/>
          </a:solidFill>
          <a:latin typeface="+mn-lt"/>
          <a:ea typeface="+mn-ea"/>
          <a:cs typeface="+mn-cs"/>
        </a:defRPr>
      </a:lvl5pPr>
      <a:lvl6pPr marL="0" indent="0" eaLnBrk="1" hangingPunct="1">
        <a:spcBef>
          <a:spcPts val="600"/>
        </a:spcBef>
        <a:spcAft>
          <a:spcPts val="0"/>
        </a:spcAft>
        <a:buClr>
          <a:schemeClr val="tx1"/>
        </a:buClr>
        <a:buFontTx/>
        <a:buNone/>
        <a:defRPr sz="1200">
          <a:solidFill>
            <a:schemeClr val="tx1"/>
          </a:solidFill>
          <a:latin typeface="Calibre Semibold" panose="020B0703030202060203" pitchFamily="34" charset="0"/>
          <a:ea typeface="+mn-ea"/>
          <a:cs typeface="+mn-cs"/>
        </a:defRPr>
      </a:lvl6pPr>
      <a:lvl7pPr marL="0" indent="0" eaLnBrk="1" hangingPunct="1">
        <a:spcBef>
          <a:spcPts val="600"/>
        </a:spcBef>
        <a:defRPr sz="1050">
          <a:solidFill>
            <a:schemeClr val="tx1"/>
          </a:solidFill>
          <a:latin typeface="Calibre Semibold" panose="020B0703030202060203" pitchFamily="34" charset="0"/>
          <a:ea typeface="+mn-ea"/>
          <a:cs typeface="+mn-cs"/>
        </a:defRPr>
      </a:lvl7pPr>
      <a:lvl8pPr marL="0" indent="0" eaLnBrk="1" hangingPunct="1">
        <a:spcBef>
          <a:spcPts val="300"/>
        </a:spcBef>
        <a:spcAft>
          <a:spcPts val="300"/>
        </a:spcAft>
        <a:defRPr sz="1050" b="0">
          <a:solidFill>
            <a:schemeClr val="tx1"/>
          </a:solidFill>
          <a:latin typeface="+mn-lt"/>
          <a:ea typeface="+mn-ea"/>
          <a:cs typeface="+mn-cs"/>
        </a:defRPr>
      </a:lvl8pPr>
      <a:lvl9pPr marL="171450" indent="-171450" eaLnBrk="1" hangingPunct="1">
        <a:spcBef>
          <a:spcPts val="200"/>
        </a:spcBef>
        <a:spcAft>
          <a:spcPts val="200"/>
        </a:spcAft>
        <a:buFont typeface="SwissReSansOTLight" panose="04000400000000000000" pitchFamily="82" charset="0"/>
        <a:buChar char="–"/>
        <a:defRPr sz="10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58">
          <p15:clr>
            <a:srgbClr val="F26B43"/>
          </p15:clr>
        </p15:guide>
        <p15:guide id="4" pos="322">
          <p15:clr>
            <a:srgbClr val="F26B43"/>
          </p15:clr>
        </p15:guide>
        <p15:guide id="5" pos="581">
          <p15:clr>
            <a:srgbClr val="F26B43"/>
          </p15:clr>
        </p15:guide>
        <p15:guide id="6" pos="645">
          <p15:clr>
            <a:srgbClr val="F26B43"/>
          </p15:clr>
        </p15:guide>
        <p15:guide id="7" pos="904">
          <p15:clr>
            <a:srgbClr val="F26B43"/>
          </p15:clr>
        </p15:guide>
        <p15:guide id="8" pos="968">
          <p15:clr>
            <a:srgbClr val="F26B43"/>
          </p15:clr>
        </p15:guide>
        <p15:guide id="10" pos="1290">
          <p15:clr>
            <a:srgbClr val="F26B43"/>
          </p15:clr>
        </p15:guide>
        <p15:guide id="11" pos="1549">
          <p15:clr>
            <a:srgbClr val="F26B43"/>
          </p15:clr>
        </p15:guide>
        <p15:guide id="12" pos="1613">
          <p15:clr>
            <a:srgbClr val="F26B43"/>
          </p15:clr>
        </p15:guide>
        <p15:guide id="13" pos="1867">
          <p15:clr>
            <a:srgbClr val="F26B43"/>
          </p15:clr>
        </p15:guide>
        <p15:guide id="14" pos="1936">
          <p15:clr>
            <a:srgbClr val="F26B43"/>
          </p15:clr>
        </p15:guide>
        <p15:guide id="15" pos="2194">
          <p15:clr>
            <a:srgbClr val="F26B43"/>
          </p15:clr>
        </p15:guide>
        <p15:guide id="16" pos="2258">
          <p15:clr>
            <a:srgbClr val="F26B43"/>
          </p15:clr>
        </p15:guide>
        <p15:guide id="17" pos="2517">
          <p15:clr>
            <a:srgbClr val="F26B43"/>
          </p15:clr>
        </p15:guide>
        <p15:guide id="18" pos="2581">
          <p15:clr>
            <a:srgbClr val="F26B43"/>
          </p15:clr>
        </p15:guide>
        <p15:guide id="19" pos="2840">
          <p15:clr>
            <a:srgbClr val="F26B43"/>
          </p15:clr>
        </p15:guide>
        <p15:guide id="20" pos="2904">
          <p15:clr>
            <a:srgbClr val="F26B43"/>
          </p15:clr>
        </p15:guide>
        <p15:guide id="21" pos="3162">
          <p15:clr>
            <a:srgbClr val="F26B43"/>
          </p15:clr>
        </p15:guide>
        <p15:guide id="22" pos="3228">
          <p15:clr>
            <a:srgbClr val="F26B43"/>
          </p15:clr>
        </p15:guide>
        <p15:guide id="23" pos="3485">
          <p15:clr>
            <a:srgbClr val="F26B43"/>
          </p15:clr>
        </p15:guide>
        <p15:guide id="24" pos="3549">
          <p15:clr>
            <a:srgbClr val="F26B43"/>
          </p15:clr>
        </p15:guide>
        <p15:guide id="25" pos="3808">
          <p15:clr>
            <a:srgbClr val="F26B43"/>
          </p15:clr>
        </p15:guide>
        <p15:guide id="26" pos="3872">
          <p15:clr>
            <a:srgbClr val="F26B43"/>
          </p15:clr>
        </p15:guide>
        <p15:guide id="27" pos="4135">
          <p15:clr>
            <a:srgbClr val="F26B43"/>
          </p15:clr>
        </p15:guide>
        <p15:guide id="28" pos="4194">
          <p15:clr>
            <a:srgbClr val="F26B43"/>
          </p15:clr>
        </p15:guide>
        <p15:guide id="29" pos="4453">
          <p15:clr>
            <a:srgbClr val="F26B43"/>
          </p15:clr>
        </p15:guide>
        <p15:guide id="30" pos="4517">
          <p15:clr>
            <a:srgbClr val="F26B43"/>
          </p15:clr>
        </p15:guide>
        <p15:guide id="31" pos="4776">
          <p15:clr>
            <a:srgbClr val="F26B43"/>
          </p15:clr>
        </p15:guide>
        <p15:guide id="32" pos="4840">
          <p15:clr>
            <a:srgbClr val="F26B43"/>
          </p15:clr>
        </p15:guide>
        <p15:guide id="33" pos="5098">
          <p15:clr>
            <a:srgbClr val="F26B43"/>
          </p15:clr>
        </p15:guide>
        <p15:guide id="34" pos="5162">
          <p15:clr>
            <a:srgbClr val="F26B43"/>
          </p15:clr>
        </p15:guide>
        <p15:guide id="35" pos="5421">
          <p15:clr>
            <a:srgbClr val="F26B43"/>
          </p15:clr>
        </p15:guide>
        <p15:guide id="36" pos="5485">
          <p15:clr>
            <a:srgbClr val="F26B43"/>
          </p15:clr>
        </p15:guide>
        <p15:guide id="37" pos="5744">
          <p15:clr>
            <a:srgbClr val="F26B43"/>
          </p15:clr>
        </p15:guide>
        <p15:guide id="38" pos="5808">
          <p15:clr>
            <a:srgbClr val="F26B43"/>
          </p15:clr>
        </p15:guide>
        <p15:guide id="39" pos="6066">
          <p15:clr>
            <a:srgbClr val="F26B43"/>
          </p15:clr>
        </p15:guide>
        <p15:guide id="40" pos="6130">
          <p15:clr>
            <a:srgbClr val="F26B43"/>
          </p15:clr>
        </p15:guide>
        <p15:guide id="41" pos="6389">
          <p15:clr>
            <a:srgbClr val="F26B43"/>
          </p15:clr>
        </p15:guide>
        <p15:guide id="42" pos="6453">
          <p15:clr>
            <a:srgbClr val="F26B43"/>
          </p15:clr>
        </p15:guide>
        <p15:guide id="43" pos="6712">
          <p15:clr>
            <a:srgbClr val="F26B43"/>
          </p15:clr>
        </p15:guide>
        <p15:guide id="44" pos="6776">
          <p15:clr>
            <a:srgbClr val="F26B43"/>
          </p15:clr>
        </p15:guide>
        <p15:guide id="45" pos="7034">
          <p15:clr>
            <a:srgbClr val="F26B43"/>
          </p15:clr>
        </p15:guide>
        <p15:guide id="46" pos="7098">
          <p15:clr>
            <a:srgbClr val="F26B43"/>
          </p15:clr>
        </p15:guide>
        <p15:guide id="47" pos="7357">
          <p15:clr>
            <a:srgbClr val="F26B43"/>
          </p15:clr>
        </p15:guide>
        <p15:guide id="48" pos="7421">
          <p15:clr>
            <a:srgbClr val="F26B43"/>
          </p15:clr>
        </p15:guide>
        <p15:guide id="49" orient="horz">
          <p15:clr>
            <a:srgbClr val="F26B43"/>
          </p15:clr>
        </p15:guide>
        <p15:guide id="50" orient="horz" pos="4320">
          <p15:clr>
            <a:srgbClr val="F26B43"/>
          </p15:clr>
        </p15:guide>
        <p15:guide id="51" orient="horz" pos="222">
          <p15:clr>
            <a:srgbClr val="F26B43"/>
          </p15:clr>
        </p15:guide>
        <p15:guide id="52" orient="horz" pos="552">
          <p15:clr>
            <a:srgbClr val="F26B43"/>
          </p15:clr>
        </p15:guide>
        <p15:guide id="53" orient="horz" pos="616">
          <p15:clr>
            <a:srgbClr val="F26B43"/>
          </p15:clr>
        </p15:guide>
        <p15:guide id="54" orient="horz" pos="945">
          <p15:clr>
            <a:srgbClr val="F26B43"/>
          </p15:clr>
        </p15:guide>
        <p15:guide id="55" orient="horz" pos="1009">
          <p15:clr>
            <a:srgbClr val="F26B43"/>
          </p15:clr>
        </p15:guide>
        <p15:guide id="56" orient="horz" pos="1339">
          <p15:clr>
            <a:srgbClr val="F26B43"/>
          </p15:clr>
        </p15:guide>
        <p15:guide id="57" orient="horz" pos="1403">
          <p15:clr>
            <a:srgbClr val="F26B43"/>
          </p15:clr>
        </p15:guide>
        <p15:guide id="58" orient="horz" pos="1733">
          <p15:clr>
            <a:srgbClr val="F26B43"/>
          </p15:clr>
        </p15:guide>
        <p15:guide id="59" orient="horz" pos="1797">
          <p15:clr>
            <a:srgbClr val="F26B43"/>
          </p15:clr>
        </p15:guide>
        <p15:guide id="60" orient="horz" pos="2127">
          <p15:clr>
            <a:srgbClr val="F26B43"/>
          </p15:clr>
        </p15:guide>
        <p15:guide id="61" orient="horz" pos="2191">
          <p15:clr>
            <a:srgbClr val="F26B43"/>
          </p15:clr>
        </p15:guide>
        <p15:guide id="62" orient="horz" pos="2520">
          <p15:clr>
            <a:srgbClr val="F26B43"/>
          </p15:clr>
        </p15:guide>
        <p15:guide id="63" orient="horz" pos="2584">
          <p15:clr>
            <a:srgbClr val="F26B43"/>
          </p15:clr>
        </p15:guide>
        <p15:guide id="64" orient="horz" pos="2914">
          <p15:clr>
            <a:srgbClr val="F26B43"/>
          </p15:clr>
        </p15:guide>
        <p15:guide id="65" orient="horz" pos="2978">
          <p15:clr>
            <a:srgbClr val="F26B43"/>
          </p15:clr>
        </p15:guide>
        <p15:guide id="66" orient="horz" pos="3308">
          <p15:clr>
            <a:srgbClr val="F26B43"/>
          </p15:clr>
        </p15:guide>
        <p15:guide id="67" orient="horz" pos="3372">
          <p15:clr>
            <a:srgbClr val="F26B43"/>
          </p15:clr>
        </p15:guide>
        <p15:guide id="68" orient="horz" pos="3702">
          <p15:clr>
            <a:srgbClr val="F26B43"/>
          </p15:clr>
        </p15:guide>
        <p15:guide id="69" orient="horz" pos="3766">
          <p15:clr>
            <a:srgbClr val="F26B43"/>
          </p15:clr>
        </p15:guide>
        <p15:guide id="70" orient="horz" pos="4096">
          <p15:clr>
            <a:srgbClr val="F26B43"/>
          </p15:clr>
        </p15:guide>
        <p15:guide id="90" pos="1232">
          <p15:clr>
            <a:srgbClr val="F26B43"/>
          </p15:clr>
        </p15:guide>
        <p15:guide id="91" orient="horz" pos="4020">
          <p15:clr>
            <a:srgbClr val="F26B43"/>
          </p15:clr>
        </p15:guide>
        <p15:guide id="92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hart" Target="../charts/chart1.xml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4.xml"/><Relationship Id="rId4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3E643580-DF46-C79D-000C-645BABC82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5943" y="1589132"/>
            <a:ext cx="7673294" cy="4526626"/>
          </a:xfrm>
          <a:prstGeom prst="rect">
            <a:avLst/>
          </a:prstGeom>
        </p:spPr>
      </p:pic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C6FA96C6-F26C-401A-AD18-BF8C04812CD0}"/>
              </a:ext>
            </a:extLst>
          </p:cNvPr>
          <p:cNvCxnSpPr>
            <a:cxnSpLocks/>
          </p:cNvCxnSpPr>
          <p:nvPr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13">
            <a:extLst>
              <a:ext uri="{FF2B5EF4-FFF2-40B4-BE49-F238E27FC236}">
                <a16:creationId xmlns:a16="http://schemas.microsoft.com/office/drawing/2014/main" id="{51BD435B-2905-B0FA-41BA-A4940300F13C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3924D658-993A-9731-3F90-F7C9F81607C0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6AFB5E-05C0-CF9B-E5AF-53F46789B7ED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17368887-9F4E-AF9C-7852-2F56E3DB0AD4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272299E0-1636-5455-96E0-FA4C1CEAAEAC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</p:grpSp>
      <p:sp>
        <p:nvSpPr>
          <p:cNvPr id="30" name="Title 3">
            <a:extLst>
              <a:ext uri="{FF2B5EF4-FFF2-40B4-BE49-F238E27FC236}">
                <a16:creationId xmlns:a16="http://schemas.microsoft.com/office/drawing/2014/main" id="{FCFC8EA0-CA4C-DCBF-D1C6-6B0494043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88" y="1547812"/>
            <a:ext cx="2642715" cy="4708738"/>
          </a:xfrm>
        </p:spPr>
        <p:txBody>
          <a:bodyPr/>
          <a:lstStyle/>
          <a:p>
            <a:br>
              <a:rPr lang="en-GB" sz="4400" dirty="0">
                <a:solidFill>
                  <a:srgbClr val="17E88F"/>
                </a:solidFill>
              </a:rPr>
            </a:br>
            <a:br>
              <a:rPr lang="en-GB" sz="1200" dirty="0">
                <a:solidFill>
                  <a:srgbClr val="17E88F"/>
                </a:solidFill>
              </a:rPr>
            </a:br>
            <a:r>
              <a:rPr lang="en-GB" sz="3200" b="1" i="1" dirty="0">
                <a:solidFill>
                  <a:srgbClr val="17E88F"/>
                </a:solidFill>
              </a:rPr>
              <a:t>The Living Sector</a:t>
            </a:r>
            <a:br>
              <a:rPr lang="en-GB" sz="4400" dirty="0">
                <a:solidFill>
                  <a:schemeClr val="bg1"/>
                </a:solidFill>
              </a:rPr>
            </a:br>
            <a:br>
              <a:rPr lang="en-GB" sz="2000" dirty="0">
                <a:solidFill>
                  <a:schemeClr val="bg1"/>
                </a:solidFill>
              </a:rPr>
            </a:b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__</a:t>
            </a:r>
            <a:br>
              <a:rPr lang="en-GB" sz="2000" dirty="0">
                <a:solidFill>
                  <a:schemeClr val="bg1"/>
                </a:solidFill>
              </a:rPr>
            </a:b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…Background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….Trends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…Opportunities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04241E0-B3FE-434C-4535-077E18A8D195}"/>
              </a:ext>
            </a:extLst>
          </p:cNvPr>
          <p:cNvSpPr txBox="1"/>
          <p:nvPr/>
        </p:nvSpPr>
        <p:spPr>
          <a:xfrm>
            <a:off x="314960" y="782320"/>
            <a:ext cx="1757680" cy="528320"/>
          </a:xfrm>
          <a:prstGeom prst="rect">
            <a:avLst/>
          </a:prstGeom>
          <a:solidFill>
            <a:srgbClr val="012A2D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435254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24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564EC2-0DFD-0EC7-B727-9A524B08B94E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kern="1200" dirty="0">
                <a:solidFill>
                  <a:schemeClr val="tx1"/>
                </a:solidFill>
                <a:latin typeface="Calibre"/>
              </a:rPr>
              <a:t>LIVING SECTOR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880A3B9-5DCC-2A0E-A5AB-57BD460EE3DF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3A87F-BAE0-AAF4-01DA-9218C6B198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/>
              <a:t>PBSA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0AACC-ED78-4D6F-16E8-A662B44236D4}"/>
              </a:ext>
            </a:extLst>
          </p:cNvPr>
          <p:cNvSpPr txBox="1"/>
          <p:nvPr/>
        </p:nvSpPr>
        <p:spPr>
          <a:xfrm>
            <a:off x="454981" y="1615785"/>
            <a:ext cx="4729578" cy="372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-"/>
            </a:pPr>
            <a:r>
              <a:rPr lang="en-GB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PBSA was </a:t>
            </a:r>
            <a:r>
              <a:rPr lang="en-GB" sz="1100" kern="15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Colegiate’s</a:t>
            </a:r>
            <a:r>
              <a:rPr lang="en-GB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conversion of a former Post Office Building in Lisbon.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-"/>
            </a:pPr>
            <a:r>
              <a:rPr lang="en-GB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2017 to present day</a:t>
            </a:r>
            <a:endParaRPr lang="pt-PT" sz="11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-"/>
            </a:pPr>
            <a:r>
              <a:rPr lang="en-GB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evolved into a well-established sector with strong international interest.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-"/>
            </a:pPr>
            <a:r>
              <a:rPr lang="en-GB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Sector which now includes large international operators and also national players.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-"/>
            </a:pPr>
            <a:r>
              <a:rPr lang="en-GB" sz="1100" kern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Lisbon and Porto remain undersupplied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-"/>
            </a:pPr>
            <a:r>
              <a:rPr lang="en-GB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Porto: c.90,000 students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-"/>
            </a:pPr>
            <a:r>
              <a:rPr lang="en-GB" sz="1100" kern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Lisbon: c. 147,000 students</a:t>
            </a:r>
            <a:endParaRPr lang="pt-PT" sz="11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B21EB5-EDB9-EBC4-E7C5-45171F81F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59" y="1482574"/>
            <a:ext cx="6812517" cy="288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7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564EC2-0DFD-0EC7-B727-9A524B08B94E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kern="1200" dirty="0">
                <a:solidFill>
                  <a:schemeClr val="tx1"/>
                </a:solidFill>
                <a:latin typeface="Calibre"/>
              </a:rPr>
              <a:t>LIVING SECTOR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880A3B9-5DCC-2A0E-A5AB-57BD460EE3DF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3A87F-BAE0-AAF4-01DA-9218C6B198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/>
              <a:t>PBSA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55AA8-570D-C900-9BF5-39D491300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49" y="1254820"/>
            <a:ext cx="4282690" cy="4926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BDFEB-7CD0-0639-6B15-935CEAC1D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073" y="866462"/>
            <a:ext cx="4790133" cy="52146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891700-00C4-E881-6BA4-F3EF09A4F7B9}"/>
              </a:ext>
            </a:extLst>
          </p:cNvPr>
          <p:cNvSpPr/>
          <p:nvPr/>
        </p:nvSpPr>
        <p:spPr>
          <a:xfrm>
            <a:off x="9561250" y="5024761"/>
            <a:ext cx="923278" cy="51489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9115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564EC2-0DFD-0EC7-B727-9A524B08B94E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kern="1200" dirty="0">
                <a:solidFill>
                  <a:schemeClr val="tx1"/>
                </a:solidFill>
                <a:latin typeface="Calibre"/>
              </a:rPr>
              <a:t>LIVING SECTOR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880A3B9-5DCC-2A0E-A5AB-57BD460EE3DF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3A87F-BAE0-AAF4-01DA-9218C6B198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/>
              <a:t>PBSA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3155E2-B4F9-D5A7-4962-5EA460A5F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773" y="1140487"/>
            <a:ext cx="9757387" cy="2167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79195C-479D-6AF4-4074-13318FD15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04" y="3628983"/>
            <a:ext cx="9757387" cy="295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01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564EC2-0DFD-0EC7-B727-9A524B08B94E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kern="1200" dirty="0">
                <a:solidFill>
                  <a:schemeClr val="tx1"/>
                </a:solidFill>
                <a:latin typeface="Calibre"/>
              </a:rPr>
              <a:t>LIVING SECTOR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880A3B9-5DCC-2A0E-A5AB-57BD460EE3DF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3A87F-BAE0-AAF4-01DA-9218C6B198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/>
              <a:t>PBSA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779D9-165C-D266-2D1D-28289B362860}"/>
              </a:ext>
            </a:extLst>
          </p:cNvPr>
          <p:cNvSpPr txBox="1"/>
          <p:nvPr/>
        </p:nvSpPr>
        <p:spPr>
          <a:xfrm>
            <a:off x="3222453" y="84279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Study: PBSA/Flex v Residential v Offices</a:t>
            </a:r>
            <a:endParaRPr lang="pt-P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79B8A0-6254-D1CA-BFF4-F167BBE1F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833" y="1470733"/>
            <a:ext cx="5222562" cy="48310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F33C9C-62D7-DBAC-568E-2B6BABA1E67F}"/>
              </a:ext>
            </a:extLst>
          </p:cNvPr>
          <p:cNvCxnSpPr/>
          <p:nvPr/>
        </p:nvCxnSpPr>
        <p:spPr>
          <a:xfrm>
            <a:off x="7458439" y="2210540"/>
            <a:ext cx="2528940" cy="0"/>
          </a:xfrm>
          <a:prstGeom prst="line">
            <a:avLst/>
          </a:prstGeom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5B4E7B2-CA68-7BB7-960E-B309D79C3081}"/>
              </a:ext>
            </a:extLst>
          </p:cNvPr>
          <p:cNvSpPr txBox="1"/>
          <p:nvPr/>
        </p:nvSpPr>
        <p:spPr>
          <a:xfrm>
            <a:off x="10706470" y="1996143"/>
            <a:ext cx="1384916" cy="6582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pt-PT" sz="1200" b="1" dirty="0" err="1"/>
              <a:t>Technical</a:t>
            </a:r>
            <a:r>
              <a:rPr lang="pt-PT" sz="1200" b="1" dirty="0"/>
              <a:t> Uni.  10,000 </a:t>
            </a:r>
            <a:r>
              <a:rPr lang="pt-PT" sz="1200" b="1" dirty="0" err="1"/>
              <a:t>students</a:t>
            </a:r>
            <a:endParaRPr lang="pt-PT" sz="1200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2E19ED-EC5A-C102-63D0-BBE1CD1A63B3}"/>
              </a:ext>
            </a:extLst>
          </p:cNvPr>
          <p:cNvCxnSpPr>
            <a:cxnSpLocks/>
          </p:cNvCxnSpPr>
          <p:nvPr/>
        </p:nvCxnSpPr>
        <p:spPr>
          <a:xfrm flipV="1">
            <a:off x="9987379" y="2366853"/>
            <a:ext cx="0" cy="2192787"/>
          </a:xfrm>
          <a:prstGeom prst="line">
            <a:avLst/>
          </a:prstGeom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EFD6366-0958-4665-644F-4A08B897BD8B}"/>
              </a:ext>
            </a:extLst>
          </p:cNvPr>
          <p:cNvSpPr txBox="1"/>
          <p:nvPr/>
        </p:nvSpPr>
        <p:spPr>
          <a:xfrm>
            <a:off x="10706470" y="2994955"/>
            <a:ext cx="1384916" cy="6582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pt-PT" sz="1200" b="1" dirty="0"/>
              <a:t>5 min. in metro to Olaias </a:t>
            </a:r>
            <a:r>
              <a:rPr lang="pt-PT" sz="1200" b="1" dirty="0" err="1"/>
              <a:t>or</a:t>
            </a:r>
            <a:r>
              <a:rPr lang="pt-PT" sz="1200" b="1" dirty="0"/>
              <a:t> 15 min. </a:t>
            </a:r>
            <a:r>
              <a:rPr lang="pt-PT" sz="1200" b="1" dirty="0" err="1"/>
              <a:t>walk</a:t>
            </a:r>
            <a:endParaRPr lang="pt-PT" sz="12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96185A-0542-1A2B-9609-83B68A0A298A}"/>
              </a:ext>
            </a:extLst>
          </p:cNvPr>
          <p:cNvCxnSpPr/>
          <p:nvPr/>
        </p:nvCxnSpPr>
        <p:spPr>
          <a:xfrm>
            <a:off x="7458439" y="4724546"/>
            <a:ext cx="2528940" cy="0"/>
          </a:xfrm>
          <a:prstGeom prst="line">
            <a:avLst/>
          </a:prstGeom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193E948-4750-0A4B-A374-BF011C7136EC}"/>
              </a:ext>
            </a:extLst>
          </p:cNvPr>
          <p:cNvSpPr txBox="1"/>
          <p:nvPr/>
        </p:nvSpPr>
        <p:spPr>
          <a:xfrm>
            <a:off x="10706470" y="4652046"/>
            <a:ext cx="1384916" cy="6582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pt-PT" sz="1200" b="1" dirty="0"/>
              <a:t>Olaias </a:t>
            </a:r>
            <a:r>
              <a:rPr lang="pt-PT" sz="1200" b="1" dirty="0" err="1"/>
              <a:t>neighbourhood</a:t>
            </a:r>
            <a:endParaRPr lang="pt-PT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608D7F-98E4-AC36-F275-FA480EA517A1}"/>
              </a:ext>
            </a:extLst>
          </p:cNvPr>
          <p:cNvSpPr txBox="1"/>
          <p:nvPr/>
        </p:nvSpPr>
        <p:spPr>
          <a:xfrm>
            <a:off x="301843" y="1996143"/>
            <a:ext cx="4729578" cy="2212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</a:pPr>
            <a:r>
              <a:rPr lang="en-GB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build residential: c. €6,000/m2</a:t>
            </a:r>
          </a:p>
          <a:p>
            <a:pPr lvl="0" algn="ctr">
              <a:lnSpc>
                <a:spcPct val="106000"/>
              </a:lnSpc>
            </a:pPr>
            <a:r>
              <a:rPr lang="en-GB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ctr">
              <a:lnSpc>
                <a:spcPct val="106000"/>
              </a:lnSpc>
            </a:pPr>
            <a:r>
              <a:rPr lang="en-GB" sz="1100" kern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Office building: c. €4,000/m2</a:t>
            </a:r>
          </a:p>
          <a:p>
            <a:pPr lvl="0" algn="ctr">
              <a:lnSpc>
                <a:spcPct val="106000"/>
              </a:lnSpc>
            </a:pPr>
            <a:endParaRPr lang="en-GB" sz="1100" kern="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6000"/>
              </a:lnSpc>
            </a:pPr>
            <a:r>
              <a:rPr lang="en-GB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PBSA/Flex: c. €5,000/m2</a:t>
            </a:r>
          </a:p>
        </p:txBody>
      </p:sp>
    </p:spTree>
    <p:extLst>
      <p:ext uri="{BB962C8B-B14F-4D97-AF65-F5344CB8AC3E}">
        <p14:creationId xmlns:p14="http://schemas.microsoft.com/office/powerpoint/2010/main" val="4135464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564EC2-0DFD-0EC7-B727-9A524B08B94E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kern="1200" dirty="0">
                <a:solidFill>
                  <a:schemeClr val="tx1"/>
                </a:solidFill>
                <a:latin typeface="Calibre"/>
              </a:rPr>
              <a:t>LIVING SECTOR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880A3B9-5DCC-2A0E-A5AB-57BD460EE3DF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3A87F-BAE0-AAF4-01DA-9218C6B198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 err="1"/>
              <a:t>Flex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Co-Living</a:t>
            </a:r>
            <a:endParaRPr lang="pt-P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608D7F-98E4-AC36-F275-FA480EA517A1}"/>
              </a:ext>
            </a:extLst>
          </p:cNvPr>
          <p:cNvSpPr txBox="1"/>
          <p:nvPr/>
        </p:nvSpPr>
        <p:spPr>
          <a:xfrm>
            <a:off x="301843" y="1996143"/>
            <a:ext cx="4092604" cy="3223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06000"/>
              </a:lnSpc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Already well established in Spain</a:t>
            </a:r>
          </a:p>
          <a:p>
            <a:pPr lvl="0" algn="l">
              <a:lnSpc>
                <a:spcPct val="106000"/>
              </a:lnSpc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it’s infancy in Portugal.</a:t>
            </a:r>
          </a:p>
          <a:p>
            <a:pPr lvl="0" algn="l">
              <a:lnSpc>
                <a:spcPct val="106000"/>
              </a:lnSpc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Sector with huge potential due to a combination of factors:</a:t>
            </a:r>
          </a:p>
          <a:p>
            <a:pPr marL="171450" lvl="0" indent="-171450" algn="l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Barriers of access to home ownership</a:t>
            </a:r>
          </a:p>
          <a:p>
            <a:pPr marL="171450" lvl="0" indent="-171450" algn="l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Lack of residential supply</a:t>
            </a:r>
          </a:p>
          <a:p>
            <a:pPr marL="171450" lvl="0" indent="-171450" algn="l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 international and local demand</a:t>
            </a:r>
          </a:p>
          <a:p>
            <a:pPr marL="171450" lvl="0" indent="-171450" algn="l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Gradual consolidation of the sector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03540-B93E-21F1-E437-833E9CB40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447" y="1265679"/>
            <a:ext cx="6288983" cy="4127145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525785EB-9EA9-8DE9-160B-89C1B5DC535F}"/>
              </a:ext>
            </a:extLst>
          </p:cNvPr>
          <p:cNvSpPr txBox="1">
            <a:spLocks/>
          </p:cNvSpPr>
          <p:nvPr/>
        </p:nvSpPr>
        <p:spPr>
          <a:xfrm>
            <a:off x="9217364" y="5500979"/>
            <a:ext cx="1936750" cy="1826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solidFill>
                  <a:schemeClr val="tx1"/>
                </a:solidFill>
                <a:latin typeface="Calibre Medium" panose="020B0603030202060203" pitchFamily="34" charset="0"/>
                <a:ea typeface="+mn-ea"/>
                <a:cs typeface="+mn-cs"/>
              </a:defRPr>
            </a:lvl1pPr>
            <a:lvl2pPr marL="0" indent="0" eaLnBrk="1" hangingPunct="1">
              <a:spcAft>
                <a:spcPts val="600"/>
              </a:spcAft>
              <a:defRPr sz="1600" b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2pPr>
            <a:lvl3pPr marL="0" indent="0" eaLnBrk="1" hangingPunct="1"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" indent="-171450" eaLnBrk="1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SwissReSansOTLight" panose="04000400000000000000" pitchFamily="82" charset="0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363" indent="-184150" eaLnBrk="1" hangingPunct="1">
              <a:spcBef>
                <a:spcPts val="300"/>
              </a:spcBef>
              <a:spcAft>
                <a:spcPts val="300"/>
              </a:spcAft>
              <a:buFont typeface="SwissReSansOTLight" panose="04000400000000000000" pitchFamily="82" charset="0"/>
              <a:buChar char="–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eaLnBrk="1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Tx/>
              <a:buNone/>
              <a:defRPr sz="120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 marL="0" indent="0" eaLnBrk="1" hangingPunct="1">
              <a:spcBef>
                <a:spcPts val="600"/>
              </a:spcBef>
              <a:defRPr sz="105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 marL="0" indent="0" eaLnBrk="1" hangingPunct="1">
              <a:spcBef>
                <a:spcPts val="300"/>
              </a:spcBef>
              <a:spcAft>
                <a:spcPts val="300"/>
              </a:spcAft>
              <a:defRPr sz="105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" indent="-171450" eaLnBrk="1" hangingPunct="1">
              <a:spcBef>
                <a:spcPts val="200"/>
              </a:spcBef>
              <a:spcAft>
                <a:spcPts val="200"/>
              </a:spcAft>
              <a:buFont typeface="SwissReSansOTLight" panose="04000400000000000000" pitchFamily="82" charset="0"/>
              <a:buChar char="–"/>
              <a:defRPr sz="10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err="1"/>
              <a:t>Nomadico</a:t>
            </a:r>
            <a:r>
              <a:rPr lang="pt-PT" dirty="0"/>
              <a:t>, Ericeira</a:t>
            </a:r>
          </a:p>
        </p:txBody>
      </p:sp>
    </p:spTree>
    <p:extLst>
      <p:ext uri="{BB962C8B-B14F-4D97-AF65-F5344CB8AC3E}">
        <p14:creationId xmlns:p14="http://schemas.microsoft.com/office/powerpoint/2010/main" val="3852845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564EC2-0DFD-0EC7-B727-9A524B08B94E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kern="1200" dirty="0">
                <a:solidFill>
                  <a:schemeClr val="tx1"/>
                </a:solidFill>
                <a:latin typeface="Calibre"/>
              </a:rPr>
              <a:t>LIVING SECTOR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880A3B9-5DCC-2A0E-A5AB-57BD460EE3DF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3A87F-BAE0-AAF4-01DA-9218C6B198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 err="1"/>
              <a:t>Flex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Co-Living</a:t>
            </a:r>
            <a:endParaRPr lang="pt-P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779D9-165C-D266-2D1D-28289B362860}"/>
              </a:ext>
            </a:extLst>
          </p:cNvPr>
          <p:cNvSpPr txBox="1"/>
          <p:nvPr/>
        </p:nvSpPr>
        <p:spPr>
          <a:xfrm>
            <a:off x="3964854" y="740269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Study: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ERICEIRA</a:t>
            </a:r>
            <a:endParaRPr lang="pt-P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608D7F-98E4-AC36-F275-FA480EA517A1}"/>
              </a:ext>
            </a:extLst>
          </p:cNvPr>
          <p:cNvSpPr txBox="1"/>
          <p:nvPr/>
        </p:nvSpPr>
        <p:spPr>
          <a:xfrm>
            <a:off x="310721" y="1534385"/>
            <a:ext cx="4092604" cy="3238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6000"/>
              </a:lnSpc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 than 45 minutes </a:t>
            </a:r>
            <a:r>
              <a:rPr lang="en-US" sz="1100" kern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Lisbon</a:t>
            </a:r>
          </a:p>
          <a:p>
            <a:pPr algn="l">
              <a:lnSpc>
                <a:spcPct val="106000"/>
              </a:lnSpc>
            </a:pPr>
            <a:r>
              <a:rPr lang="en-US" sz="1100" kern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Surfing Paradise: </a:t>
            </a:r>
            <a:r>
              <a:rPr lang="en-US" sz="1100" kern="1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Ericeira</a:t>
            </a:r>
            <a:r>
              <a:rPr lang="en-US" sz="1100" kern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renowned as one of the best surfing destinations in Europe. It was designated as a World Surfing Reserve in 2011, making it the first and only one in Europe.</a:t>
            </a:r>
          </a:p>
          <a:p>
            <a:pPr lvl="0" algn="l">
              <a:lnSpc>
                <a:spcPct val="106000"/>
              </a:lnSpc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of the best seafood in Portugal</a:t>
            </a:r>
          </a:p>
          <a:p>
            <a:pPr lvl="0" algn="l">
              <a:lnSpc>
                <a:spcPct val="106000"/>
              </a:lnSpc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Rugged coastline with sweeping sand beaches and imposing sea cliffs</a:t>
            </a:r>
          </a:p>
          <a:p>
            <a:pPr lvl="0" algn="l">
              <a:lnSpc>
                <a:spcPct val="106000"/>
              </a:lnSpc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Laid back vibe mixing traditional Portuguese fishing town with a moder laid back vibe.</a:t>
            </a:r>
          </a:p>
          <a:p>
            <a:pPr lvl="0" algn="l">
              <a:lnSpc>
                <a:spcPct val="106000"/>
              </a:lnSpc>
            </a:pPr>
            <a:endParaRPr lang="en-US" sz="11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9FA4E9-AA7F-425F-1437-5D15069EB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096" y="1341137"/>
            <a:ext cx="6992132" cy="46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19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564EC2-0DFD-0EC7-B727-9A524B08B94E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kern="1200" dirty="0">
                <a:solidFill>
                  <a:schemeClr val="tx1"/>
                </a:solidFill>
                <a:latin typeface="Calibre"/>
              </a:rPr>
              <a:t>LIVING SECTOR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880A3B9-5DCC-2A0E-A5AB-57BD460EE3DF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3A87F-BAE0-AAF4-01DA-9218C6B198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 err="1"/>
              <a:t>Flex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Co-Living</a:t>
            </a:r>
            <a:endParaRPr lang="pt-P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779D9-165C-D266-2D1D-28289B362860}"/>
              </a:ext>
            </a:extLst>
          </p:cNvPr>
          <p:cNvSpPr txBox="1"/>
          <p:nvPr/>
        </p:nvSpPr>
        <p:spPr>
          <a:xfrm>
            <a:off x="3964854" y="740269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Study: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ERICEIRA</a:t>
            </a:r>
            <a:endParaRPr lang="pt-P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608D7F-98E4-AC36-F275-FA480EA517A1}"/>
              </a:ext>
            </a:extLst>
          </p:cNvPr>
          <p:cNvSpPr txBox="1"/>
          <p:nvPr/>
        </p:nvSpPr>
        <p:spPr>
          <a:xfrm>
            <a:off x="310721" y="1534385"/>
            <a:ext cx="4092604" cy="4341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6000"/>
              </a:lnSpc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operators including locally run </a:t>
            </a:r>
            <a:r>
              <a:rPr lang="en-US" sz="1100" kern="15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Nomadico</a:t>
            </a: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shown in the photo.</a:t>
            </a:r>
            <a:endParaRPr lang="en-US" sz="1100" kern="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6000"/>
              </a:lnSpc>
            </a:pPr>
            <a:r>
              <a:rPr lang="en-US" sz="1100" kern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operate and 11 bed scheme.</a:t>
            </a:r>
          </a:p>
          <a:p>
            <a:pPr lvl="0" algn="l">
              <a:lnSpc>
                <a:spcPct val="106000"/>
              </a:lnSpc>
            </a:pPr>
            <a:r>
              <a:rPr lang="en-US" sz="1100" kern="15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Faciltie</a:t>
            </a:r>
            <a:r>
              <a:rPr lang="en-US" sz="1100" kern="1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100" kern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include:</a:t>
            </a:r>
          </a:p>
          <a:p>
            <a:pPr marL="171450" lvl="0" indent="-171450" algn="l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Weekly Cleaning, co-working, community manager, workspaces in rooms, skate ramp and community events.</a:t>
            </a:r>
          </a:p>
          <a:p>
            <a:pPr lvl="0" algn="l">
              <a:lnSpc>
                <a:spcPct val="106000"/>
              </a:lnSpc>
            </a:pPr>
            <a:r>
              <a:rPr lang="en-US" sz="1100" kern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Prices:</a:t>
            </a:r>
          </a:p>
          <a:p>
            <a:pPr marL="171450" lvl="0" indent="-171450" algn="l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€600/month for shared room</a:t>
            </a:r>
          </a:p>
          <a:p>
            <a:pPr marL="171450" lvl="0" indent="-171450" algn="l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100" kern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€800/month for single en-suite</a:t>
            </a:r>
          </a:p>
          <a:p>
            <a:pPr marL="171450" lvl="0" indent="-171450" algn="l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en-US" sz="11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€1,000/month for premium en-suite</a:t>
            </a:r>
          </a:p>
          <a:p>
            <a:pPr lvl="0" algn="l">
              <a:lnSpc>
                <a:spcPct val="106000"/>
              </a:lnSpc>
            </a:pPr>
            <a:endParaRPr lang="en-US" sz="11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E1E9F-7762-0DD2-A0AB-1F68F244E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6"/>
          <a:stretch/>
        </p:blipFill>
        <p:spPr>
          <a:xfrm>
            <a:off x="4587240" y="1401994"/>
            <a:ext cx="7591085" cy="2974696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B51165BD-8B98-B5D5-EDBE-5B33E42EF8F8}"/>
              </a:ext>
            </a:extLst>
          </p:cNvPr>
          <p:cNvSpPr txBox="1">
            <a:spLocks/>
          </p:cNvSpPr>
          <p:nvPr/>
        </p:nvSpPr>
        <p:spPr>
          <a:xfrm>
            <a:off x="10389217" y="4485408"/>
            <a:ext cx="1936750" cy="1826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50" cap="all" baseline="0">
                <a:solidFill>
                  <a:schemeClr val="tx1"/>
                </a:solidFill>
                <a:latin typeface="Calibre Medium" panose="020B0603030202060203" pitchFamily="34" charset="0"/>
                <a:ea typeface="+mn-ea"/>
                <a:cs typeface="+mn-cs"/>
              </a:defRPr>
            </a:lvl1pPr>
            <a:lvl2pPr marL="0" indent="0" eaLnBrk="1" hangingPunct="1">
              <a:spcAft>
                <a:spcPts val="600"/>
              </a:spcAft>
              <a:defRPr sz="1600" b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2pPr>
            <a:lvl3pPr marL="0" indent="0" eaLnBrk="1" hangingPunct="1"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" indent="-171450" eaLnBrk="1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SwissReSansOTLight" panose="04000400000000000000" pitchFamily="82" charset="0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363" indent="-184150" eaLnBrk="1" hangingPunct="1">
              <a:spcBef>
                <a:spcPts val="300"/>
              </a:spcBef>
              <a:spcAft>
                <a:spcPts val="300"/>
              </a:spcAft>
              <a:buFont typeface="SwissReSansOTLight" panose="04000400000000000000" pitchFamily="82" charset="0"/>
              <a:buChar char="–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eaLnBrk="1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Tx/>
              <a:buNone/>
              <a:defRPr sz="120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 marL="0" indent="0" eaLnBrk="1" hangingPunct="1">
              <a:spcBef>
                <a:spcPts val="600"/>
              </a:spcBef>
              <a:defRPr sz="105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 marL="0" indent="0" eaLnBrk="1" hangingPunct="1">
              <a:spcBef>
                <a:spcPts val="300"/>
              </a:spcBef>
              <a:spcAft>
                <a:spcPts val="300"/>
              </a:spcAft>
              <a:defRPr sz="105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" indent="-171450" eaLnBrk="1" hangingPunct="1">
              <a:spcBef>
                <a:spcPts val="200"/>
              </a:spcBef>
              <a:spcAft>
                <a:spcPts val="200"/>
              </a:spcAft>
              <a:buFont typeface="SwissReSansOTLight" panose="04000400000000000000" pitchFamily="82" charset="0"/>
              <a:buChar char="–"/>
              <a:defRPr sz="10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err="1"/>
              <a:t>Nomadico</a:t>
            </a:r>
            <a:r>
              <a:rPr lang="pt-PT" dirty="0"/>
              <a:t>, Ericeira</a:t>
            </a:r>
          </a:p>
        </p:txBody>
      </p:sp>
    </p:spTree>
    <p:extLst>
      <p:ext uri="{BB962C8B-B14F-4D97-AF65-F5344CB8AC3E}">
        <p14:creationId xmlns:p14="http://schemas.microsoft.com/office/powerpoint/2010/main" val="2349176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B96631D-266C-72C4-FDF7-48C1760B0C5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1615512" y="1459036"/>
            <a:ext cx="8527665" cy="3787658"/>
          </a:xfrm>
        </p:spPr>
        <p:txBody>
          <a:bodyPr/>
          <a:lstStyle/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 algn="ctr"/>
            <a:r>
              <a:rPr lang="en-GB" b="1" dirty="0">
                <a:solidFill>
                  <a:schemeClr val="bg1"/>
                </a:solidFill>
                <a:latin typeface="+mn-lt"/>
              </a:rPr>
              <a:t>The future…..</a:t>
            </a: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lvl="1" defTabSz="895350"/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447675" lvl="1" defTabSz="895350"/>
            <a:endParaRPr lang="en-GB" b="1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85A175-46CB-5142-51A1-CF677558F224}"/>
              </a:ext>
            </a:extLst>
          </p:cNvPr>
          <p:cNvSpPr/>
          <p:nvPr/>
        </p:nvSpPr>
        <p:spPr>
          <a:xfrm>
            <a:off x="314960" y="853440"/>
            <a:ext cx="1605280" cy="335280"/>
          </a:xfrm>
          <a:prstGeom prst="rect">
            <a:avLst/>
          </a:prstGeom>
          <a:solidFill>
            <a:srgbClr val="012A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pt-P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F83E7DE7-BC7E-8833-BF32-38F0A3E202B9}"/>
              </a:ext>
            </a:extLst>
          </p:cNvPr>
          <p:cNvCxnSpPr>
            <a:cxnSpLocks/>
          </p:cNvCxnSpPr>
          <p:nvPr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3">
            <a:extLst>
              <a:ext uri="{FF2B5EF4-FFF2-40B4-BE49-F238E27FC236}">
                <a16:creationId xmlns:a16="http://schemas.microsoft.com/office/drawing/2014/main" id="{F565BE5B-EE22-7C91-BE5D-BD34F30DBC85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983D0779-A58A-7B5B-11AF-CB3DCDB9CB39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3F365604-E74F-28FA-6ECD-DEACF3488140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59FEFBC4-6DF1-6D4C-B939-646DC3E9F2F7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E2DE5A1C-4CA9-8DA1-4AA5-1B407CAE3CE8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6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564EC2-0DFD-0EC7-B727-9A524B08B94E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e"/>
                <a:ea typeface="+mn-ea"/>
                <a:cs typeface="+mn-cs"/>
              </a:rPr>
              <a:t>THE FUTURE</a:t>
            </a: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880A3B9-5DCC-2A0E-A5AB-57BD460EE3DF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3A87F-BAE0-AAF4-01DA-9218C6B198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/>
              <a:t>NEW LOCATIONS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DD3D6-6651-FA3A-9B39-4E81ECE9B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17" y="1389354"/>
            <a:ext cx="4527738" cy="45881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B42B13-7287-9368-26DF-C97FAF932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195" y="1389354"/>
            <a:ext cx="2785356" cy="44965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76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564EC2-0DFD-0EC7-B727-9A524B08B94E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e"/>
                <a:ea typeface="+mn-ea"/>
                <a:cs typeface="+mn-cs"/>
              </a:rPr>
              <a:t>THE FUTURE</a:t>
            </a: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880A3B9-5DCC-2A0E-A5AB-57BD460EE3DF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3A87F-BAE0-AAF4-01DA-9218C6B198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/>
              <a:t>NEW </a:t>
            </a:r>
            <a:r>
              <a:rPr lang="pt-PT" dirty="0" err="1"/>
              <a:t>concepts</a:t>
            </a:r>
            <a:endParaRPr lang="pt-P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0F8CA-D3CF-D6CB-53B8-8721E823B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3" y="1225119"/>
            <a:ext cx="5251141" cy="52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96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B96631D-266C-72C4-FDF7-48C1760B0C5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151573" y="1547813"/>
            <a:ext cx="8527665" cy="3787658"/>
          </a:xfrm>
        </p:spPr>
        <p:txBody>
          <a:bodyPr/>
          <a:lstStyle/>
          <a:p>
            <a:pPr marL="447675" indent="0"/>
            <a:r>
              <a:rPr lang="en-GB" b="1" dirty="0">
                <a:solidFill>
                  <a:schemeClr val="bg1"/>
                </a:solidFill>
                <a:latin typeface="+mn-lt"/>
              </a:rPr>
              <a:t>Key Take aways:</a:t>
            </a: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790575" lvl="1" indent="-342900" defTabSz="895350">
              <a:buFont typeface="+mj-lt"/>
              <a:buAutoNum type="arabicPeriod"/>
            </a:pPr>
            <a:r>
              <a:rPr lang="en-GB" b="1" dirty="0">
                <a:solidFill>
                  <a:srgbClr val="17E88F"/>
                </a:solidFill>
                <a:latin typeface="Calibre Light" panose="020B0303030202060203" pitchFamily="34" charset="0"/>
              </a:rPr>
              <a:t>Traditional residential sector has contributed to accelerated growth in the Living Sector.</a:t>
            </a:r>
          </a:p>
          <a:p>
            <a:pPr marL="790575" lvl="1" indent="-342900" defTabSz="895350">
              <a:buFont typeface="+mj-lt"/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Font typeface="+mj-lt"/>
              <a:buAutoNum type="arabicPeriod"/>
            </a:pPr>
            <a:r>
              <a:rPr lang="en-GB" b="1" dirty="0">
                <a:solidFill>
                  <a:srgbClr val="17E88F"/>
                </a:solidFill>
                <a:latin typeface="Calibre Light" panose="020B0303030202060203" pitchFamily="34" charset="0"/>
              </a:rPr>
              <a:t>The living sector continues to consolidate but at different paces.</a:t>
            </a:r>
          </a:p>
          <a:p>
            <a:pPr marL="790575" lvl="1" indent="-342900" defTabSz="895350">
              <a:buFont typeface="+mj-lt"/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Font typeface="+mj-lt"/>
              <a:buAutoNum type="arabicPeriod"/>
            </a:pP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The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living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sector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now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provides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an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attractive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alternative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to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investors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and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competes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against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other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uses.</a:t>
            </a:r>
          </a:p>
          <a:p>
            <a:pPr marL="790575" lvl="1" indent="-342900" defTabSz="895350">
              <a:buFont typeface="+mj-lt"/>
              <a:buAutoNum type="arabicPeriod"/>
            </a:pPr>
            <a:endParaRPr lang="pt-PT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Font typeface="+mj-lt"/>
              <a:buAutoNum type="arabicPeriod"/>
            </a:pP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Opportunities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still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exist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,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both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within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established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markets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and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emerging</a:t>
            </a:r>
            <a:r>
              <a:rPr lang="pt-PT" b="1" dirty="0">
                <a:solidFill>
                  <a:srgbClr val="17E88F"/>
                </a:solidFill>
                <a:latin typeface="Calibre Light" panose="020B0303030202060203" pitchFamily="34" charset="0"/>
              </a:rPr>
              <a:t> </a:t>
            </a:r>
            <a:r>
              <a:rPr lang="pt-PT" b="1" dirty="0" err="1">
                <a:solidFill>
                  <a:srgbClr val="17E88F"/>
                </a:solidFill>
                <a:latin typeface="Calibre Light" panose="020B0303030202060203" pitchFamily="34" charset="0"/>
              </a:rPr>
              <a:t>ones</a:t>
            </a: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447675" lvl="1" defTabSz="895350"/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447675" lvl="1" defTabSz="895350"/>
            <a:endParaRPr lang="en-GB" b="1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85A175-46CB-5142-51A1-CF677558F224}"/>
              </a:ext>
            </a:extLst>
          </p:cNvPr>
          <p:cNvSpPr/>
          <p:nvPr/>
        </p:nvSpPr>
        <p:spPr>
          <a:xfrm>
            <a:off x="314960" y="853440"/>
            <a:ext cx="1605280" cy="335280"/>
          </a:xfrm>
          <a:prstGeom prst="rect">
            <a:avLst/>
          </a:prstGeom>
          <a:solidFill>
            <a:srgbClr val="012A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F83E7DE7-BC7E-8833-BF32-38F0A3E202B9}"/>
              </a:ext>
            </a:extLst>
          </p:cNvPr>
          <p:cNvCxnSpPr>
            <a:cxnSpLocks/>
          </p:cNvCxnSpPr>
          <p:nvPr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3">
            <a:extLst>
              <a:ext uri="{FF2B5EF4-FFF2-40B4-BE49-F238E27FC236}">
                <a16:creationId xmlns:a16="http://schemas.microsoft.com/office/drawing/2014/main" id="{F565BE5B-EE22-7C91-BE5D-BD34F30DBC85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983D0779-A58A-7B5B-11AF-CB3DCDB9CB39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3F365604-E74F-28FA-6ECD-DEACF3488140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59FEFBC4-6DF1-6D4C-B939-646DC3E9F2F7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E2DE5A1C-4CA9-8DA1-4AA5-1B407CAE3CE8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455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B96631D-266C-72C4-FDF7-48C1760B0C5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1615512" y="1459036"/>
            <a:ext cx="8527665" cy="3787658"/>
          </a:xfrm>
        </p:spPr>
        <p:txBody>
          <a:bodyPr/>
          <a:lstStyle/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 algn="ctr"/>
            <a:r>
              <a:rPr lang="en-GB" b="1" dirty="0">
                <a:solidFill>
                  <a:schemeClr val="bg1"/>
                </a:solidFill>
                <a:latin typeface="+mn-lt"/>
              </a:rPr>
              <a:t>The end</a:t>
            </a: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lvl="1" defTabSz="895350"/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447675" lvl="1" defTabSz="895350"/>
            <a:endParaRPr lang="en-GB" b="1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85A175-46CB-5142-51A1-CF677558F224}"/>
              </a:ext>
            </a:extLst>
          </p:cNvPr>
          <p:cNvSpPr/>
          <p:nvPr/>
        </p:nvSpPr>
        <p:spPr>
          <a:xfrm>
            <a:off x="314960" y="853440"/>
            <a:ext cx="1605280" cy="335280"/>
          </a:xfrm>
          <a:prstGeom prst="rect">
            <a:avLst/>
          </a:prstGeom>
          <a:solidFill>
            <a:srgbClr val="012A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pt-P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F83E7DE7-BC7E-8833-BF32-38F0A3E202B9}"/>
              </a:ext>
            </a:extLst>
          </p:cNvPr>
          <p:cNvCxnSpPr>
            <a:cxnSpLocks/>
          </p:cNvCxnSpPr>
          <p:nvPr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3">
            <a:extLst>
              <a:ext uri="{FF2B5EF4-FFF2-40B4-BE49-F238E27FC236}">
                <a16:creationId xmlns:a16="http://schemas.microsoft.com/office/drawing/2014/main" id="{F565BE5B-EE22-7C91-BE5D-BD34F30DBC85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983D0779-A58A-7B5B-11AF-CB3DCDB9CB39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3F365604-E74F-28FA-6ECD-DEACF3488140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59FEFBC4-6DF1-6D4C-B939-646DC3E9F2F7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E2DE5A1C-4CA9-8DA1-4AA5-1B407CAE3CE8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843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167E9282-10C9-4211-A633-C3F412E2F1F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48887" y="3257551"/>
            <a:ext cx="1389403" cy="346068"/>
            <a:chOff x="2214" y="1754"/>
            <a:chExt cx="3252" cy="810"/>
          </a:xfrm>
          <a:solidFill>
            <a:schemeClr val="bg1"/>
          </a:solidFill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978D975-8239-43E5-AB27-8E8AD5076E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5" y="1754"/>
              <a:ext cx="725" cy="807"/>
            </a:xfrm>
            <a:custGeom>
              <a:avLst/>
              <a:gdLst>
                <a:gd name="T0" fmla="*/ 251 w 305"/>
                <a:gd name="T1" fmla="*/ 164 h 339"/>
                <a:gd name="T2" fmla="*/ 302 w 305"/>
                <a:gd name="T3" fmla="*/ 84 h 339"/>
                <a:gd name="T4" fmla="*/ 176 w 305"/>
                <a:gd name="T5" fmla="*/ 0 h 339"/>
                <a:gd name="T6" fmla="*/ 0 w 305"/>
                <a:gd name="T7" fmla="*/ 0 h 339"/>
                <a:gd name="T8" fmla="*/ 0 w 305"/>
                <a:gd name="T9" fmla="*/ 339 h 339"/>
                <a:gd name="T10" fmla="*/ 175 w 305"/>
                <a:gd name="T11" fmla="*/ 339 h 339"/>
                <a:gd name="T12" fmla="*/ 305 w 305"/>
                <a:gd name="T13" fmla="*/ 241 h 339"/>
                <a:gd name="T14" fmla="*/ 251 w 305"/>
                <a:gd name="T15" fmla="*/ 164 h 339"/>
                <a:gd name="T16" fmla="*/ 83 w 305"/>
                <a:gd name="T17" fmla="*/ 73 h 339"/>
                <a:gd name="T18" fmla="*/ 202 w 305"/>
                <a:gd name="T19" fmla="*/ 73 h 339"/>
                <a:gd name="T20" fmla="*/ 202 w 305"/>
                <a:gd name="T21" fmla="*/ 73 h 339"/>
                <a:gd name="T22" fmla="*/ 202 w 305"/>
                <a:gd name="T23" fmla="*/ 73 h 339"/>
                <a:gd name="T24" fmla="*/ 226 w 305"/>
                <a:gd name="T25" fmla="*/ 101 h 339"/>
                <a:gd name="T26" fmla="*/ 201 w 305"/>
                <a:gd name="T27" fmla="*/ 129 h 339"/>
                <a:gd name="T28" fmla="*/ 83 w 305"/>
                <a:gd name="T29" fmla="*/ 129 h 339"/>
                <a:gd name="T30" fmla="*/ 83 w 305"/>
                <a:gd name="T31" fmla="*/ 73 h 339"/>
                <a:gd name="T32" fmla="*/ 196 w 305"/>
                <a:gd name="T33" fmla="*/ 260 h 339"/>
                <a:gd name="T34" fmla="*/ 83 w 305"/>
                <a:gd name="T35" fmla="*/ 260 h 339"/>
                <a:gd name="T36" fmla="*/ 83 w 305"/>
                <a:gd name="T37" fmla="*/ 203 h 339"/>
                <a:gd name="T38" fmla="*/ 199 w 305"/>
                <a:gd name="T39" fmla="*/ 203 h 339"/>
                <a:gd name="T40" fmla="*/ 199 w 305"/>
                <a:gd name="T41" fmla="*/ 203 h 339"/>
                <a:gd name="T42" fmla="*/ 199 w 305"/>
                <a:gd name="T43" fmla="*/ 203 h 339"/>
                <a:gd name="T44" fmla="*/ 225 w 305"/>
                <a:gd name="T45" fmla="*/ 231 h 339"/>
                <a:gd name="T46" fmla="*/ 196 w 305"/>
                <a:gd name="T47" fmla="*/ 26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5" h="339">
                  <a:moveTo>
                    <a:pt x="251" y="164"/>
                  </a:moveTo>
                  <a:cubicBezTo>
                    <a:pt x="295" y="150"/>
                    <a:pt x="302" y="113"/>
                    <a:pt x="302" y="84"/>
                  </a:cubicBezTo>
                  <a:cubicBezTo>
                    <a:pt x="302" y="39"/>
                    <a:pt x="270" y="0"/>
                    <a:pt x="1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329"/>
                    <a:pt x="0" y="339"/>
                  </a:cubicBezTo>
                  <a:cubicBezTo>
                    <a:pt x="9" y="339"/>
                    <a:pt x="175" y="339"/>
                    <a:pt x="175" y="339"/>
                  </a:cubicBezTo>
                  <a:cubicBezTo>
                    <a:pt x="270" y="339"/>
                    <a:pt x="305" y="290"/>
                    <a:pt x="305" y="241"/>
                  </a:cubicBezTo>
                  <a:cubicBezTo>
                    <a:pt x="305" y="182"/>
                    <a:pt x="251" y="164"/>
                    <a:pt x="251" y="164"/>
                  </a:cubicBezTo>
                  <a:close/>
                  <a:moveTo>
                    <a:pt x="83" y="73"/>
                  </a:moveTo>
                  <a:cubicBezTo>
                    <a:pt x="202" y="73"/>
                    <a:pt x="202" y="73"/>
                    <a:pt x="202" y="73"/>
                  </a:cubicBezTo>
                  <a:cubicBezTo>
                    <a:pt x="202" y="73"/>
                    <a:pt x="202" y="73"/>
                    <a:pt x="202" y="73"/>
                  </a:cubicBezTo>
                  <a:cubicBezTo>
                    <a:pt x="202" y="73"/>
                    <a:pt x="202" y="73"/>
                    <a:pt x="202" y="73"/>
                  </a:cubicBezTo>
                  <a:cubicBezTo>
                    <a:pt x="216" y="76"/>
                    <a:pt x="226" y="87"/>
                    <a:pt x="226" y="101"/>
                  </a:cubicBezTo>
                  <a:cubicBezTo>
                    <a:pt x="226" y="114"/>
                    <a:pt x="215" y="127"/>
                    <a:pt x="201" y="129"/>
                  </a:cubicBezTo>
                  <a:cubicBezTo>
                    <a:pt x="83" y="129"/>
                    <a:pt x="83" y="129"/>
                    <a:pt x="83" y="129"/>
                  </a:cubicBezTo>
                  <a:lnTo>
                    <a:pt x="83" y="73"/>
                  </a:lnTo>
                  <a:close/>
                  <a:moveTo>
                    <a:pt x="196" y="260"/>
                  </a:moveTo>
                  <a:cubicBezTo>
                    <a:pt x="83" y="260"/>
                    <a:pt x="83" y="260"/>
                    <a:pt x="83" y="260"/>
                  </a:cubicBezTo>
                  <a:cubicBezTo>
                    <a:pt x="83" y="203"/>
                    <a:pt x="83" y="203"/>
                    <a:pt x="83" y="203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05"/>
                    <a:pt x="225" y="217"/>
                    <a:pt x="225" y="231"/>
                  </a:cubicBezTo>
                  <a:cubicBezTo>
                    <a:pt x="225" y="246"/>
                    <a:pt x="212" y="260"/>
                    <a:pt x="196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377" rtl="0">
                <a:defRPr/>
              </a:pPr>
              <a:endParaRPr lang="es-ES">
                <a:solidFill>
                  <a:srgbClr val="435254"/>
                </a:solidFill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E73F27F-AF12-4553-987F-0BC4FB209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" y="1754"/>
              <a:ext cx="708" cy="810"/>
            </a:xfrm>
            <a:custGeom>
              <a:avLst/>
              <a:gdLst>
                <a:gd name="T0" fmla="*/ 0 w 298"/>
                <a:gd name="T1" fmla="*/ 0 h 340"/>
                <a:gd name="T2" fmla="*/ 298 w 298"/>
                <a:gd name="T3" fmla="*/ 0 h 340"/>
                <a:gd name="T4" fmla="*/ 297 w 298"/>
                <a:gd name="T5" fmla="*/ 74 h 340"/>
                <a:gd name="T6" fmla="*/ 83 w 298"/>
                <a:gd name="T7" fmla="*/ 74 h 340"/>
                <a:gd name="T8" fmla="*/ 83 w 298"/>
                <a:gd name="T9" fmla="*/ 128 h 340"/>
                <a:gd name="T10" fmla="*/ 276 w 298"/>
                <a:gd name="T11" fmla="*/ 128 h 340"/>
                <a:gd name="T12" fmla="*/ 276 w 298"/>
                <a:gd name="T13" fmla="*/ 203 h 340"/>
                <a:gd name="T14" fmla="*/ 83 w 298"/>
                <a:gd name="T15" fmla="*/ 203 h 340"/>
                <a:gd name="T16" fmla="*/ 83 w 298"/>
                <a:gd name="T17" fmla="*/ 262 h 340"/>
                <a:gd name="T18" fmla="*/ 298 w 298"/>
                <a:gd name="T19" fmla="*/ 262 h 340"/>
                <a:gd name="T20" fmla="*/ 298 w 298"/>
                <a:gd name="T21" fmla="*/ 340 h 340"/>
                <a:gd name="T22" fmla="*/ 0 w 298"/>
                <a:gd name="T23" fmla="*/ 340 h 340"/>
                <a:gd name="T24" fmla="*/ 0 w 298"/>
                <a:gd name="T25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8" h="340">
                  <a:moveTo>
                    <a:pt x="0" y="0"/>
                  </a:moveTo>
                  <a:cubicBezTo>
                    <a:pt x="298" y="0"/>
                    <a:pt x="298" y="0"/>
                    <a:pt x="298" y="0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83" y="74"/>
                    <a:pt x="83" y="74"/>
                    <a:pt x="83" y="74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276" y="128"/>
                    <a:pt x="276" y="128"/>
                    <a:pt x="276" y="128"/>
                  </a:cubicBezTo>
                  <a:cubicBezTo>
                    <a:pt x="276" y="203"/>
                    <a:pt x="276" y="203"/>
                    <a:pt x="276" y="203"/>
                  </a:cubicBezTo>
                  <a:cubicBezTo>
                    <a:pt x="83" y="203"/>
                    <a:pt x="83" y="203"/>
                    <a:pt x="83" y="203"/>
                  </a:cubicBezTo>
                  <a:cubicBezTo>
                    <a:pt x="83" y="262"/>
                    <a:pt x="83" y="262"/>
                    <a:pt x="83" y="262"/>
                  </a:cubicBezTo>
                  <a:cubicBezTo>
                    <a:pt x="298" y="262"/>
                    <a:pt x="298" y="262"/>
                    <a:pt x="298" y="262"/>
                  </a:cubicBezTo>
                  <a:cubicBezTo>
                    <a:pt x="298" y="340"/>
                    <a:pt x="298" y="340"/>
                    <a:pt x="298" y="340"/>
                  </a:cubicBezTo>
                  <a:cubicBezTo>
                    <a:pt x="298" y="340"/>
                    <a:pt x="10" y="340"/>
                    <a:pt x="0" y="340"/>
                  </a:cubicBezTo>
                  <a:cubicBezTo>
                    <a:pt x="0" y="33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377" rtl="0">
                <a:defRPr/>
              </a:pPr>
              <a:endParaRPr lang="es-ES">
                <a:solidFill>
                  <a:srgbClr val="435254"/>
                </a:solidFill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A498406-1AFF-4069-A65F-89D25D72C1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0" y="1754"/>
              <a:ext cx="717" cy="810"/>
            </a:xfrm>
            <a:custGeom>
              <a:avLst/>
              <a:gdLst>
                <a:gd name="T0" fmla="*/ 180 w 302"/>
                <a:gd name="T1" fmla="*/ 0 h 340"/>
                <a:gd name="T2" fmla="*/ 0 w 302"/>
                <a:gd name="T3" fmla="*/ 0 h 340"/>
                <a:gd name="T4" fmla="*/ 0 w 302"/>
                <a:gd name="T5" fmla="*/ 340 h 340"/>
                <a:gd name="T6" fmla="*/ 82 w 302"/>
                <a:gd name="T7" fmla="*/ 340 h 340"/>
                <a:gd name="T8" fmla="*/ 82 w 302"/>
                <a:gd name="T9" fmla="*/ 202 h 340"/>
                <a:gd name="T10" fmla="*/ 173 w 302"/>
                <a:gd name="T11" fmla="*/ 202 h 340"/>
                <a:gd name="T12" fmla="*/ 220 w 302"/>
                <a:gd name="T13" fmla="*/ 250 h 340"/>
                <a:gd name="T14" fmla="*/ 220 w 302"/>
                <a:gd name="T15" fmla="*/ 339 h 340"/>
                <a:gd name="T16" fmla="*/ 301 w 302"/>
                <a:gd name="T17" fmla="*/ 339 h 340"/>
                <a:gd name="T18" fmla="*/ 300 w 302"/>
                <a:gd name="T19" fmla="*/ 230 h 340"/>
                <a:gd name="T20" fmla="*/ 251 w 302"/>
                <a:gd name="T21" fmla="*/ 164 h 340"/>
                <a:gd name="T22" fmla="*/ 302 w 302"/>
                <a:gd name="T23" fmla="*/ 89 h 340"/>
                <a:gd name="T24" fmla="*/ 180 w 302"/>
                <a:gd name="T25" fmla="*/ 0 h 340"/>
                <a:gd name="T26" fmla="*/ 225 w 302"/>
                <a:gd name="T27" fmla="*/ 105 h 340"/>
                <a:gd name="T28" fmla="*/ 198 w 302"/>
                <a:gd name="T29" fmla="*/ 129 h 340"/>
                <a:gd name="T30" fmla="*/ 82 w 302"/>
                <a:gd name="T31" fmla="*/ 129 h 340"/>
                <a:gd name="T32" fmla="*/ 82 w 302"/>
                <a:gd name="T33" fmla="*/ 74 h 340"/>
                <a:gd name="T34" fmla="*/ 198 w 302"/>
                <a:gd name="T35" fmla="*/ 74 h 340"/>
                <a:gd name="T36" fmla="*/ 225 w 302"/>
                <a:gd name="T37" fmla="*/ 98 h 340"/>
                <a:gd name="T38" fmla="*/ 225 w 302"/>
                <a:gd name="T39" fmla="*/ 10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2" h="340">
                  <a:moveTo>
                    <a:pt x="18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340"/>
                    <a:pt x="74" y="340"/>
                    <a:pt x="82" y="340"/>
                  </a:cubicBezTo>
                  <a:cubicBezTo>
                    <a:pt x="82" y="330"/>
                    <a:pt x="82" y="202"/>
                    <a:pt x="82" y="202"/>
                  </a:cubicBezTo>
                  <a:cubicBezTo>
                    <a:pt x="82" y="202"/>
                    <a:pt x="173" y="202"/>
                    <a:pt x="173" y="202"/>
                  </a:cubicBezTo>
                  <a:cubicBezTo>
                    <a:pt x="199" y="202"/>
                    <a:pt x="220" y="224"/>
                    <a:pt x="220" y="250"/>
                  </a:cubicBezTo>
                  <a:cubicBezTo>
                    <a:pt x="220" y="339"/>
                    <a:pt x="220" y="339"/>
                    <a:pt x="220" y="339"/>
                  </a:cubicBezTo>
                  <a:cubicBezTo>
                    <a:pt x="301" y="339"/>
                    <a:pt x="301" y="339"/>
                    <a:pt x="301" y="339"/>
                  </a:cubicBezTo>
                  <a:cubicBezTo>
                    <a:pt x="300" y="230"/>
                    <a:pt x="300" y="230"/>
                    <a:pt x="300" y="230"/>
                  </a:cubicBezTo>
                  <a:cubicBezTo>
                    <a:pt x="300" y="179"/>
                    <a:pt x="251" y="164"/>
                    <a:pt x="251" y="164"/>
                  </a:cubicBezTo>
                  <a:cubicBezTo>
                    <a:pt x="251" y="164"/>
                    <a:pt x="302" y="149"/>
                    <a:pt x="302" y="89"/>
                  </a:cubicBezTo>
                  <a:cubicBezTo>
                    <a:pt x="302" y="15"/>
                    <a:pt x="238" y="0"/>
                    <a:pt x="180" y="0"/>
                  </a:cubicBezTo>
                  <a:close/>
                  <a:moveTo>
                    <a:pt x="225" y="105"/>
                  </a:moveTo>
                  <a:cubicBezTo>
                    <a:pt x="223" y="117"/>
                    <a:pt x="212" y="129"/>
                    <a:pt x="198" y="129"/>
                  </a:cubicBezTo>
                  <a:cubicBezTo>
                    <a:pt x="82" y="129"/>
                    <a:pt x="82" y="129"/>
                    <a:pt x="82" y="129"/>
                  </a:cubicBezTo>
                  <a:cubicBezTo>
                    <a:pt x="82" y="74"/>
                    <a:pt x="82" y="74"/>
                    <a:pt x="82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212" y="74"/>
                    <a:pt x="223" y="85"/>
                    <a:pt x="225" y="98"/>
                  </a:cubicBezTo>
                  <a:lnTo>
                    <a:pt x="225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377" rtl="0">
                <a:defRPr/>
              </a:pPr>
              <a:endParaRPr lang="es-ES">
                <a:solidFill>
                  <a:srgbClr val="435254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9AB6847-7AEA-475D-AFF0-78B389AD7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4" y="1754"/>
              <a:ext cx="760" cy="807"/>
            </a:xfrm>
            <a:custGeom>
              <a:avLst/>
              <a:gdLst>
                <a:gd name="T0" fmla="*/ 317 w 320"/>
                <a:gd name="T1" fmla="*/ 258 h 339"/>
                <a:gd name="T2" fmla="*/ 166 w 320"/>
                <a:gd name="T3" fmla="*/ 256 h 339"/>
                <a:gd name="T4" fmla="*/ 81 w 320"/>
                <a:gd name="T5" fmla="*/ 166 h 339"/>
                <a:gd name="T6" fmla="*/ 163 w 320"/>
                <a:gd name="T7" fmla="*/ 78 h 339"/>
                <a:gd name="T8" fmla="*/ 316 w 320"/>
                <a:gd name="T9" fmla="*/ 77 h 339"/>
                <a:gd name="T10" fmla="*/ 319 w 320"/>
                <a:gd name="T11" fmla="*/ 77 h 339"/>
                <a:gd name="T12" fmla="*/ 319 w 320"/>
                <a:gd name="T13" fmla="*/ 0 h 339"/>
                <a:gd name="T14" fmla="*/ 317 w 320"/>
                <a:gd name="T15" fmla="*/ 0 h 339"/>
                <a:gd name="T16" fmla="*/ 171 w 320"/>
                <a:gd name="T17" fmla="*/ 0 h 339"/>
                <a:gd name="T18" fmla="*/ 100 w 320"/>
                <a:gd name="T19" fmla="*/ 14 h 339"/>
                <a:gd name="T20" fmla="*/ 34 w 320"/>
                <a:gd name="T21" fmla="*/ 68 h 339"/>
                <a:gd name="T22" fmla="*/ 0 w 320"/>
                <a:gd name="T23" fmla="*/ 169 h 339"/>
                <a:gd name="T24" fmla="*/ 3 w 320"/>
                <a:gd name="T25" fmla="*/ 203 h 339"/>
                <a:gd name="T26" fmla="*/ 96 w 320"/>
                <a:gd name="T27" fmla="*/ 320 h 339"/>
                <a:gd name="T28" fmla="*/ 188 w 320"/>
                <a:gd name="T29" fmla="*/ 339 h 339"/>
                <a:gd name="T30" fmla="*/ 215 w 320"/>
                <a:gd name="T31" fmla="*/ 339 h 339"/>
                <a:gd name="T32" fmla="*/ 317 w 320"/>
                <a:gd name="T33" fmla="*/ 339 h 339"/>
                <a:gd name="T34" fmla="*/ 320 w 320"/>
                <a:gd name="T35" fmla="*/ 339 h 339"/>
                <a:gd name="T36" fmla="*/ 320 w 320"/>
                <a:gd name="T37" fmla="*/ 257 h 339"/>
                <a:gd name="T38" fmla="*/ 317 w 320"/>
                <a:gd name="T39" fmla="*/ 25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0" h="339">
                  <a:moveTo>
                    <a:pt x="317" y="258"/>
                  </a:moveTo>
                  <a:cubicBezTo>
                    <a:pt x="316" y="258"/>
                    <a:pt x="204" y="260"/>
                    <a:pt x="166" y="256"/>
                  </a:cubicBezTo>
                  <a:cubicBezTo>
                    <a:pt x="103" y="250"/>
                    <a:pt x="81" y="204"/>
                    <a:pt x="81" y="166"/>
                  </a:cubicBezTo>
                  <a:cubicBezTo>
                    <a:pt x="81" y="119"/>
                    <a:pt x="113" y="85"/>
                    <a:pt x="163" y="78"/>
                  </a:cubicBezTo>
                  <a:cubicBezTo>
                    <a:pt x="186" y="75"/>
                    <a:pt x="315" y="77"/>
                    <a:pt x="316" y="77"/>
                  </a:cubicBezTo>
                  <a:cubicBezTo>
                    <a:pt x="319" y="77"/>
                    <a:pt x="319" y="77"/>
                    <a:pt x="319" y="77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55" y="1"/>
                    <a:pt x="128" y="2"/>
                    <a:pt x="100" y="14"/>
                  </a:cubicBezTo>
                  <a:cubicBezTo>
                    <a:pt x="74" y="26"/>
                    <a:pt x="51" y="44"/>
                    <a:pt x="34" y="68"/>
                  </a:cubicBezTo>
                  <a:cubicBezTo>
                    <a:pt x="12" y="97"/>
                    <a:pt x="0" y="132"/>
                    <a:pt x="0" y="169"/>
                  </a:cubicBezTo>
                  <a:cubicBezTo>
                    <a:pt x="0" y="180"/>
                    <a:pt x="1" y="192"/>
                    <a:pt x="3" y="203"/>
                  </a:cubicBezTo>
                  <a:cubicBezTo>
                    <a:pt x="13" y="254"/>
                    <a:pt x="47" y="297"/>
                    <a:pt x="96" y="320"/>
                  </a:cubicBezTo>
                  <a:cubicBezTo>
                    <a:pt x="112" y="327"/>
                    <a:pt x="137" y="336"/>
                    <a:pt x="188" y="339"/>
                  </a:cubicBezTo>
                  <a:cubicBezTo>
                    <a:pt x="188" y="339"/>
                    <a:pt x="215" y="339"/>
                    <a:pt x="215" y="339"/>
                  </a:cubicBezTo>
                  <a:cubicBezTo>
                    <a:pt x="215" y="339"/>
                    <a:pt x="317" y="339"/>
                    <a:pt x="317" y="339"/>
                  </a:cubicBezTo>
                  <a:cubicBezTo>
                    <a:pt x="320" y="339"/>
                    <a:pt x="320" y="339"/>
                    <a:pt x="320" y="339"/>
                  </a:cubicBezTo>
                  <a:cubicBezTo>
                    <a:pt x="320" y="257"/>
                    <a:pt x="320" y="257"/>
                    <a:pt x="320" y="257"/>
                  </a:cubicBezTo>
                  <a:lnTo>
                    <a:pt x="317" y="2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377" rtl="0">
                <a:defRPr/>
              </a:pPr>
              <a:endParaRPr lang="es-ES">
                <a:solidFill>
                  <a:srgbClr val="43525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5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B96631D-266C-72C4-FDF7-48C1760B0C5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151573" y="1547813"/>
            <a:ext cx="8527665" cy="3787658"/>
          </a:xfrm>
        </p:spPr>
        <p:txBody>
          <a:bodyPr/>
          <a:lstStyle/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r>
              <a:rPr lang="en-GB" b="1" dirty="0">
                <a:solidFill>
                  <a:schemeClr val="bg1"/>
                </a:solidFill>
                <a:latin typeface="+mn-lt"/>
              </a:rPr>
              <a:t>The Residential Market: What’s Happening?</a:t>
            </a: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lvl="1" defTabSz="895350"/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447675" lvl="1" defTabSz="895350"/>
            <a:endParaRPr lang="en-GB" b="1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85A175-46CB-5142-51A1-CF677558F224}"/>
              </a:ext>
            </a:extLst>
          </p:cNvPr>
          <p:cNvSpPr/>
          <p:nvPr/>
        </p:nvSpPr>
        <p:spPr>
          <a:xfrm>
            <a:off x="314960" y="853440"/>
            <a:ext cx="1605280" cy="335280"/>
          </a:xfrm>
          <a:prstGeom prst="rect">
            <a:avLst/>
          </a:prstGeom>
          <a:solidFill>
            <a:srgbClr val="012A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F83E7DE7-BC7E-8833-BF32-38F0A3E202B9}"/>
              </a:ext>
            </a:extLst>
          </p:cNvPr>
          <p:cNvCxnSpPr>
            <a:cxnSpLocks/>
          </p:cNvCxnSpPr>
          <p:nvPr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3">
            <a:extLst>
              <a:ext uri="{FF2B5EF4-FFF2-40B4-BE49-F238E27FC236}">
                <a16:creationId xmlns:a16="http://schemas.microsoft.com/office/drawing/2014/main" id="{F565BE5B-EE22-7C91-BE5D-BD34F30DBC85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983D0779-A58A-7B5B-11AF-CB3DCDB9CB39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3F365604-E74F-28FA-6ECD-DEACF3488140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59FEFBC4-6DF1-6D4C-B939-646DC3E9F2F7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E2DE5A1C-4CA9-8DA1-4AA5-1B407CAE3CE8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963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564EC2-0DFD-0EC7-B727-9A524B08B94E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e"/>
                <a:ea typeface="+mn-ea"/>
                <a:cs typeface="+mn-cs"/>
              </a:rPr>
              <a:t>A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e"/>
                <a:ea typeface="+mn-ea"/>
                <a:cs typeface="+mn-cs"/>
              </a:rPr>
              <a:t>growing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e"/>
                <a:ea typeface="+mn-ea"/>
                <a:cs typeface="+mn-cs"/>
              </a:rPr>
              <a:t> and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e"/>
                <a:ea typeface="+mn-ea"/>
                <a:cs typeface="+mn-cs"/>
              </a:rPr>
              <a:t>ageing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e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e"/>
                <a:ea typeface="+mn-ea"/>
                <a:cs typeface="+mn-cs"/>
              </a:rPr>
              <a:t>population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880A3B9-5DCC-2A0E-A5AB-57BD460EE3DF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3A87F-BAE0-AAF4-01DA-9218C6B198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 err="1"/>
              <a:t>Demographics</a:t>
            </a:r>
            <a:endParaRPr lang="pt-P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962D9-9CF9-9A50-6234-2971ED3D0718}"/>
              </a:ext>
            </a:extLst>
          </p:cNvPr>
          <p:cNvSpPr txBox="1"/>
          <p:nvPr/>
        </p:nvSpPr>
        <p:spPr>
          <a:xfrm>
            <a:off x="3008821" y="1144785"/>
            <a:ext cx="4890254" cy="668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Portuguese population estimates and projections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[Million people]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1F05FBE2-587E-97E6-9379-FE3DBD257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6" y="1601788"/>
            <a:ext cx="2311767" cy="1325563"/>
          </a:xfrm>
        </p:spPr>
        <p:txBody>
          <a:bodyPr/>
          <a:lstStyle/>
          <a:p>
            <a:r>
              <a:rPr lang="en-GB" dirty="0"/>
              <a:t>Portuguese population is steadily aging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0EC149A4-9366-0747-636F-5AA2D85A390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3"/>
            <a:ext cx="2311767" cy="2889687"/>
          </a:xfrm>
        </p:spPr>
        <p:txBody>
          <a:bodyPr/>
          <a:lstStyle/>
          <a:p>
            <a:r>
              <a:rPr lang="en-GB" dirty="0"/>
              <a:t>The Portuguese demographic prospects for the following 25 years show the following:</a:t>
            </a:r>
          </a:p>
          <a:p>
            <a:pPr marL="228600" indent="-228600">
              <a:buAutoNum type="arabicPeriod"/>
            </a:pPr>
            <a:r>
              <a:rPr lang="en-GB" dirty="0"/>
              <a:t>Mild population decline from the current estimated value of 10.4 Million, to a 9.8 Million people figure by 2050;</a:t>
            </a:r>
          </a:p>
          <a:p>
            <a:pPr marL="228600" indent="-228600">
              <a:buAutoNum type="arabicPeriod"/>
            </a:pPr>
            <a:r>
              <a:rPr lang="en-GB" dirty="0"/>
              <a:t>General ageing of the population, continuing the general trend of the previous 70 years.</a:t>
            </a:r>
          </a:p>
          <a:p>
            <a:pPr marL="228600" indent="-228600">
              <a:buAutoNum type="arabicPeriod"/>
            </a:pPr>
            <a:r>
              <a:rPr lang="en-GB" dirty="0"/>
              <a:t>Since 1971 population has grown from 8.6m to 10.4m (17%)</a:t>
            </a:r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745E22-0657-CEBF-FC8C-B0CD02700FFA}"/>
              </a:ext>
            </a:extLst>
          </p:cNvPr>
          <p:cNvSpPr txBox="1"/>
          <p:nvPr/>
        </p:nvSpPr>
        <p:spPr>
          <a:xfrm>
            <a:off x="3880558" y="6428650"/>
            <a:ext cx="7443471" cy="2039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pt-PT" sz="900" dirty="0" err="1"/>
              <a:t>Sources</a:t>
            </a:r>
            <a:r>
              <a:rPr lang="pt-PT" sz="900" dirty="0"/>
              <a:t>: UNDP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AC59C5F-FCBA-503A-ED76-55B4AB270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4149812"/>
              </p:ext>
            </p:extLst>
          </p:nvPr>
        </p:nvGraphicFramePr>
        <p:xfrm>
          <a:off x="2478673" y="2231502"/>
          <a:ext cx="4778567" cy="4088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BF78902-F596-5B72-D8E3-98D2B85CDBE7}"/>
              </a:ext>
            </a:extLst>
          </p:cNvPr>
          <p:cNvSpPr txBox="1"/>
          <p:nvPr/>
        </p:nvSpPr>
        <p:spPr>
          <a:xfrm>
            <a:off x="6659742" y="2962048"/>
            <a:ext cx="377026" cy="2034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pt-PT" sz="1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10,4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CDAB97-5B96-581B-9EDA-C4E5C0453A88}"/>
              </a:ext>
            </a:extLst>
          </p:cNvPr>
          <p:cNvSpPr txBox="1"/>
          <p:nvPr/>
        </p:nvSpPr>
        <p:spPr>
          <a:xfrm>
            <a:off x="6659743" y="3762944"/>
            <a:ext cx="65274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pt-PT" sz="1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9,3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30EB15C-8B7B-0DE9-BC5A-2AECE762490F}"/>
              </a:ext>
            </a:extLst>
          </p:cNvPr>
          <p:cNvCxnSpPr>
            <a:cxnSpLocks/>
          </p:cNvCxnSpPr>
          <p:nvPr/>
        </p:nvCxnSpPr>
        <p:spPr>
          <a:xfrm>
            <a:off x="5492587" y="2367905"/>
            <a:ext cx="0" cy="36123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D28C92-5D14-04DE-E916-3C754F30A6AA}"/>
              </a:ext>
            </a:extLst>
          </p:cNvPr>
          <p:cNvCxnSpPr>
            <a:cxnSpLocks/>
          </p:cNvCxnSpPr>
          <p:nvPr/>
        </p:nvCxnSpPr>
        <p:spPr>
          <a:xfrm>
            <a:off x="5492587" y="3418798"/>
            <a:ext cx="0" cy="24061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9842396-E0A0-850B-8C30-352AA4488499}"/>
              </a:ext>
            </a:extLst>
          </p:cNvPr>
          <p:cNvSpPr txBox="1"/>
          <p:nvPr/>
        </p:nvSpPr>
        <p:spPr>
          <a:xfrm>
            <a:off x="5560234" y="5439016"/>
            <a:ext cx="7248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</a:pPr>
            <a:r>
              <a:rPr lang="pt-PT" sz="11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endParaRPr lang="pt-PT" sz="1100" b="1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</a:pPr>
            <a:r>
              <a:rPr lang="pt-PT" sz="1100" dirty="0" err="1">
                <a:solidFill>
                  <a:schemeClr val="bg1">
                    <a:lumMod val="50000"/>
                  </a:schemeClr>
                </a:solidFill>
              </a:rPr>
              <a:t>Projection</a:t>
            </a:r>
            <a:endParaRPr lang="pt-PT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9C1799-AEA8-3767-589D-A048234FE023}"/>
              </a:ext>
            </a:extLst>
          </p:cNvPr>
          <p:cNvSpPr txBox="1"/>
          <p:nvPr/>
        </p:nvSpPr>
        <p:spPr>
          <a:xfrm>
            <a:off x="6659742" y="2747672"/>
            <a:ext cx="372218" cy="18498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pt-PT" sz="1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10,5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32F8E4-C671-813E-5159-DEB83E22CB01}"/>
              </a:ext>
            </a:extLst>
          </p:cNvPr>
          <p:cNvSpPr txBox="1"/>
          <p:nvPr/>
        </p:nvSpPr>
        <p:spPr>
          <a:xfrm>
            <a:off x="6659742" y="3989480"/>
            <a:ext cx="65274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buClr>
                <a:schemeClr val="accent3"/>
              </a:buClr>
            </a:pPr>
            <a:r>
              <a:rPr lang="pt-PT" sz="1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9,1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181C8D2-DA50-1902-D664-86448D53716F}"/>
              </a:ext>
            </a:extLst>
          </p:cNvPr>
          <p:cNvSpPr txBox="1"/>
          <p:nvPr/>
        </p:nvSpPr>
        <p:spPr>
          <a:xfrm>
            <a:off x="9465437" y="2156893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</a:pPr>
            <a:r>
              <a:rPr lang="pt-PT" sz="1100" b="1" dirty="0">
                <a:solidFill>
                  <a:schemeClr val="accent5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Age</a:t>
            </a:r>
            <a:endParaRPr lang="pt-PT" sz="11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4DAC99F-B1E6-B78B-267D-E6CE904B5F20}"/>
              </a:ext>
            </a:extLst>
          </p:cNvPr>
          <p:cNvGrpSpPr/>
          <p:nvPr/>
        </p:nvGrpSpPr>
        <p:grpSpPr>
          <a:xfrm>
            <a:off x="7401756" y="2271933"/>
            <a:ext cx="4584602" cy="3996166"/>
            <a:chOff x="7292028" y="2043357"/>
            <a:chExt cx="4584602" cy="4076489"/>
          </a:xfrm>
        </p:grpSpPr>
        <p:graphicFrame>
          <p:nvGraphicFramePr>
            <p:cNvPr id="36" name="Chart 35">
              <a:extLst>
                <a:ext uri="{FF2B5EF4-FFF2-40B4-BE49-F238E27FC236}">
                  <a16:creationId xmlns:a16="http://schemas.microsoft.com/office/drawing/2014/main" id="{6F5DB6BB-61B4-29D8-AF09-22C790BB350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51600894"/>
                </p:ext>
              </p:extLst>
            </p:nvPr>
          </p:nvGraphicFramePr>
          <p:xfrm>
            <a:off x="7292028" y="2043357"/>
            <a:ext cx="2204462" cy="40764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37" name="Chart 36">
              <a:extLst>
                <a:ext uri="{FF2B5EF4-FFF2-40B4-BE49-F238E27FC236}">
                  <a16:creationId xmlns:a16="http://schemas.microsoft.com/office/drawing/2014/main" id="{2B48F494-D707-4524-A279-447013B2959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21178885"/>
                </p:ext>
              </p:extLst>
            </p:nvPr>
          </p:nvGraphicFramePr>
          <p:xfrm>
            <a:off x="9671617" y="2043357"/>
            <a:ext cx="2205013" cy="40764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F73083D-3957-89BD-D979-1D6518CB33D6}"/>
                </a:ext>
              </a:extLst>
            </p:cNvPr>
            <p:cNvCxnSpPr>
              <a:cxnSpLocks/>
            </p:cNvCxnSpPr>
            <p:nvPr/>
          </p:nvCxnSpPr>
          <p:spPr>
            <a:xfrm>
              <a:off x="7816415" y="5476207"/>
              <a:ext cx="364065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3288DBE-5B29-12FC-A887-D161F97A6711}"/>
                </a:ext>
              </a:extLst>
            </p:cNvPr>
            <p:cNvCxnSpPr>
              <a:cxnSpLocks/>
            </p:cNvCxnSpPr>
            <p:nvPr/>
          </p:nvCxnSpPr>
          <p:spPr>
            <a:xfrm>
              <a:off x="7816415" y="5126100"/>
              <a:ext cx="364065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27FC53A-CC03-4DE9-27E7-B4755613E8CF}"/>
                </a:ext>
              </a:extLst>
            </p:cNvPr>
            <p:cNvCxnSpPr>
              <a:cxnSpLocks/>
            </p:cNvCxnSpPr>
            <p:nvPr/>
          </p:nvCxnSpPr>
          <p:spPr>
            <a:xfrm>
              <a:off x="7816415" y="4785136"/>
              <a:ext cx="364065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B3D79A9-3D5D-79FF-1F37-11B55F82405D}"/>
                </a:ext>
              </a:extLst>
            </p:cNvPr>
            <p:cNvCxnSpPr>
              <a:cxnSpLocks/>
            </p:cNvCxnSpPr>
            <p:nvPr/>
          </p:nvCxnSpPr>
          <p:spPr>
            <a:xfrm>
              <a:off x="7816415" y="4435027"/>
              <a:ext cx="364065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32E53F0-F435-EC2B-66D7-3E765C564BC7}"/>
                </a:ext>
              </a:extLst>
            </p:cNvPr>
            <p:cNvCxnSpPr>
              <a:cxnSpLocks/>
            </p:cNvCxnSpPr>
            <p:nvPr/>
          </p:nvCxnSpPr>
          <p:spPr>
            <a:xfrm>
              <a:off x="7816415" y="4094063"/>
              <a:ext cx="364065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226F76-AF7D-C22D-4F0C-90E494024656}"/>
                </a:ext>
              </a:extLst>
            </p:cNvPr>
            <p:cNvCxnSpPr>
              <a:cxnSpLocks/>
            </p:cNvCxnSpPr>
            <p:nvPr/>
          </p:nvCxnSpPr>
          <p:spPr>
            <a:xfrm>
              <a:off x="7816415" y="3743955"/>
              <a:ext cx="364065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4BE2DE9-3DF3-76F1-CF83-34C3D5C27707}"/>
                </a:ext>
              </a:extLst>
            </p:cNvPr>
            <p:cNvCxnSpPr>
              <a:cxnSpLocks/>
            </p:cNvCxnSpPr>
            <p:nvPr/>
          </p:nvCxnSpPr>
          <p:spPr>
            <a:xfrm>
              <a:off x="7816415" y="3393847"/>
              <a:ext cx="364065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69F3D40-C74F-ACB1-4003-FE066664BBFA}"/>
                </a:ext>
              </a:extLst>
            </p:cNvPr>
            <p:cNvCxnSpPr>
              <a:cxnSpLocks/>
            </p:cNvCxnSpPr>
            <p:nvPr/>
          </p:nvCxnSpPr>
          <p:spPr>
            <a:xfrm>
              <a:off x="7816415" y="3043739"/>
              <a:ext cx="364065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CD42433-7DEB-CACB-0599-4BDB8A855036}"/>
                </a:ext>
              </a:extLst>
            </p:cNvPr>
            <p:cNvCxnSpPr>
              <a:cxnSpLocks/>
            </p:cNvCxnSpPr>
            <p:nvPr/>
          </p:nvCxnSpPr>
          <p:spPr>
            <a:xfrm>
              <a:off x="7816415" y="2693631"/>
              <a:ext cx="364065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CE6B069-B8F4-E4CF-EADE-C68D4B806EB8}"/>
                </a:ext>
              </a:extLst>
            </p:cNvPr>
            <p:cNvCxnSpPr>
              <a:cxnSpLocks/>
            </p:cNvCxnSpPr>
            <p:nvPr/>
          </p:nvCxnSpPr>
          <p:spPr>
            <a:xfrm>
              <a:off x="7816415" y="2343522"/>
              <a:ext cx="364065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6BC36B3-3353-1210-DB29-E3144317673E}"/>
                </a:ext>
              </a:extLst>
            </p:cNvPr>
            <p:cNvSpPr txBox="1"/>
            <p:nvPr/>
          </p:nvSpPr>
          <p:spPr>
            <a:xfrm>
              <a:off x="9484867" y="4998035"/>
              <a:ext cx="186582" cy="237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</a:pPr>
              <a:r>
                <a:rPr lang="pt-PT" sz="1100" dirty="0">
                  <a:solidFill>
                    <a:schemeClr val="accent5">
                      <a:lumMod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20</a:t>
              </a:r>
              <a:endParaRPr lang="pt-PT" sz="11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5CBBCC9-A649-102C-DEBD-D036DBACC16F}"/>
                </a:ext>
              </a:extLst>
            </p:cNvPr>
            <p:cNvSpPr txBox="1"/>
            <p:nvPr/>
          </p:nvSpPr>
          <p:spPr>
            <a:xfrm>
              <a:off x="9372011" y="2224768"/>
              <a:ext cx="412293" cy="237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</a:pPr>
              <a:r>
                <a:rPr lang="pt-PT" sz="1100" dirty="0">
                  <a:solidFill>
                    <a:schemeClr val="accent5">
                      <a:lumMod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100 </a:t>
              </a:r>
              <a:endParaRPr lang="pt-PT" sz="1100" baseline="300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025E963-F1F8-F67D-39AB-583A9D7D836A}"/>
                </a:ext>
              </a:extLst>
            </p:cNvPr>
            <p:cNvSpPr txBox="1"/>
            <p:nvPr/>
          </p:nvSpPr>
          <p:spPr>
            <a:xfrm>
              <a:off x="9482606" y="2576424"/>
              <a:ext cx="191105" cy="237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</a:pPr>
              <a:r>
                <a:rPr lang="pt-PT" sz="1100" dirty="0">
                  <a:solidFill>
                    <a:schemeClr val="accent5">
                      <a:lumMod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90</a:t>
              </a:r>
              <a:endParaRPr lang="pt-PT" sz="11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837D23D-60A0-5EC0-B2AE-6C74CAAE159F}"/>
                </a:ext>
              </a:extLst>
            </p:cNvPr>
            <p:cNvSpPr txBox="1"/>
            <p:nvPr/>
          </p:nvSpPr>
          <p:spPr>
            <a:xfrm>
              <a:off x="9483058" y="2928081"/>
              <a:ext cx="190201" cy="237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</a:pPr>
              <a:r>
                <a:rPr lang="pt-PT" sz="1100" dirty="0">
                  <a:solidFill>
                    <a:schemeClr val="accent5">
                      <a:lumMod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80</a:t>
              </a:r>
              <a:endParaRPr lang="pt-PT" sz="11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E7818A-49F1-3D51-1116-A9992C0146E9}"/>
                </a:ext>
              </a:extLst>
            </p:cNvPr>
            <p:cNvSpPr txBox="1"/>
            <p:nvPr/>
          </p:nvSpPr>
          <p:spPr>
            <a:xfrm>
              <a:off x="9485320" y="3279737"/>
              <a:ext cx="185676" cy="237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</a:pPr>
              <a:r>
                <a:rPr lang="pt-PT" sz="1100" dirty="0">
                  <a:solidFill>
                    <a:schemeClr val="accent5">
                      <a:lumMod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70</a:t>
              </a:r>
              <a:endParaRPr lang="pt-PT" sz="11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B1DACD1-BF29-3109-A123-D68F9FB9E93E}"/>
                </a:ext>
              </a:extLst>
            </p:cNvPr>
            <p:cNvSpPr txBox="1"/>
            <p:nvPr/>
          </p:nvSpPr>
          <p:spPr>
            <a:xfrm>
              <a:off x="9482606" y="3631393"/>
              <a:ext cx="191105" cy="237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</a:pPr>
              <a:r>
                <a:rPr lang="pt-PT" sz="1100" dirty="0">
                  <a:solidFill>
                    <a:schemeClr val="accent5">
                      <a:lumMod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60</a:t>
              </a:r>
              <a:endParaRPr lang="pt-PT" sz="11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7B6D0A0-EEE1-4A9B-7BEF-886D11BA1D31}"/>
                </a:ext>
              </a:extLst>
            </p:cNvPr>
            <p:cNvSpPr txBox="1"/>
            <p:nvPr/>
          </p:nvSpPr>
          <p:spPr>
            <a:xfrm>
              <a:off x="9482606" y="3972203"/>
              <a:ext cx="191105" cy="237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</a:pPr>
              <a:r>
                <a:rPr lang="pt-PT" sz="1100" dirty="0">
                  <a:solidFill>
                    <a:schemeClr val="accent5">
                      <a:lumMod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50</a:t>
              </a:r>
              <a:endParaRPr lang="pt-PT" sz="11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B0A5C58-6B7A-7532-648E-06F325DFA041}"/>
                </a:ext>
              </a:extLst>
            </p:cNvPr>
            <p:cNvSpPr txBox="1"/>
            <p:nvPr/>
          </p:nvSpPr>
          <p:spPr>
            <a:xfrm>
              <a:off x="9482606" y="4313011"/>
              <a:ext cx="191105" cy="237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</a:pPr>
              <a:r>
                <a:rPr lang="pt-PT" sz="1100" dirty="0">
                  <a:solidFill>
                    <a:schemeClr val="accent5">
                      <a:lumMod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40</a:t>
              </a:r>
              <a:endParaRPr lang="pt-PT" sz="11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E2FB2B2-E5DA-4ED7-3AA7-21B31C2C887C}"/>
                </a:ext>
              </a:extLst>
            </p:cNvPr>
            <p:cNvSpPr txBox="1"/>
            <p:nvPr/>
          </p:nvSpPr>
          <p:spPr>
            <a:xfrm>
              <a:off x="9484416" y="4655524"/>
              <a:ext cx="187485" cy="237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</a:pPr>
              <a:r>
                <a:rPr lang="pt-PT" sz="1100" dirty="0">
                  <a:solidFill>
                    <a:schemeClr val="accent5">
                      <a:lumMod val="50000"/>
                    </a:schemeClr>
                  </a:solidFill>
                  <a:latin typeface="+mn-lt"/>
                  <a:sym typeface="Wingdings" panose="05000000000000000000" pitchFamily="2" charset="2"/>
                </a:rPr>
                <a:t>30</a:t>
              </a:r>
              <a:endParaRPr lang="pt-PT" sz="11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E1B820-6943-4D93-394D-081BD4A0E180}"/>
                </a:ext>
              </a:extLst>
            </p:cNvPr>
            <p:cNvSpPr txBox="1"/>
            <p:nvPr/>
          </p:nvSpPr>
          <p:spPr>
            <a:xfrm>
              <a:off x="9489392" y="5340506"/>
              <a:ext cx="177532" cy="237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</a:pPr>
              <a:r>
                <a:rPr lang="pt-PT" sz="1100" dirty="0">
                  <a:solidFill>
                    <a:schemeClr val="accent5">
                      <a:lumMod val="50000"/>
                    </a:schemeClr>
                  </a:solidFill>
                  <a:highlight>
                    <a:srgbClr val="FFFFFF"/>
                  </a:highlight>
                  <a:latin typeface="+mn-lt"/>
                  <a:sym typeface="Wingdings" panose="05000000000000000000" pitchFamily="2" charset="2"/>
                </a:rPr>
                <a:t>10</a:t>
              </a:r>
              <a:endParaRPr lang="pt-PT" sz="1100" dirty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  <a:latin typeface="+mn-lt"/>
              </a:endParaRPr>
            </a:p>
          </p:txBody>
        </p:sp>
      </p:grpSp>
      <p:pic>
        <p:nvPicPr>
          <p:cNvPr id="63" name="Graphic 62" descr="Female with solid fill">
            <a:extLst>
              <a:ext uri="{FF2B5EF4-FFF2-40B4-BE49-F238E27FC236}">
                <a16:creationId xmlns:a16="http://schemas.microsoft.com/office/drawing/2014/main" id="{88F8F62D-EBE6-0D37-F0F8-D3C6A8970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57211" y="4533133"/>
            <a:ext cx="755703" cy="755703"/>
          </a:xfrm>
          <a:prstGeom prst="rect">
            <a:avLst/>
          </a:prstGeom>
        </p:spPr>
      </p:pic>
      <p:pic>
        <p:nvPicPr>
          <p:cNvPr id="65" name="Graphic 64" descr="Male with solid fill">
            <a:extLst>
              <a:ext uri="{FF2B5EF4-FFF2-40B4-BE49-F238E27FC236}">
                <a16:creationId xmlns:a16="http://schemas.microsoft.com/office/drawing/2014/main" id="{EAE05F91-3622-DD3D-A8F6-61597B75A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0674" y="4533133"/>
            <a:ext cx="755703" cy="75570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DE402DA-100F-E499-D256-8D2198DEFCCB}"/>
              </a:ext>
            </a:extLst>
          </p:cNvPr>
          <p:cNvSpPr txBox="1"/>
          <p:nvPr/>
        </p:nvSpPr>
        <p:spPr>
          <a:xfrm>
            <a:off x="10651171" y="1972652"/>
            <a:ext cx="486992" cy="2235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2024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0DD5DDA-447F-E2D2-CED3-3CCA27526AA0}"/>
              </a:ext>
            </a:extLst>
          </p:cNvPr>
          <p:cNvSpPr txBox="1"/>
          <p:nvPr/>
        </p:nvSpPr>
        <p:spPr>
          <a:xfrm>
            <a:off x="9000681" y="1972652"/>
            <a:ext cx="486992" cy="2235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1950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00C8934-5752-4E19-5A9B-1380442B60AC}"/>
              </a:ext>
            </a:extLst>
          </p:cNvPr>
          <p:cNvSpPr/>
          <p:nvPr/>
        </p:nvSpPr>
        <p:spPr>
          <a:xfrm>
            <a:off x="8731778" y="2009659"/>
            <a:ext cx="149512" cy="149512"/>
          </a:xfrm>
          <a:prstGeom prst="ellipse">
            <a:avLst/>
          </a:prstGeom>
          <a:solidFill>
            <a:srgbClr val="17E8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A4BAD1C-176C-3BA1-65C3-4B3849EFF59A}"/>
              </a:ext>
            </a:extLst>
          </p:cNvPr>
          <p:cNvSpPr/>
          <p:nvPr/>
        </p:nvSpPr>
        <p:spPr>
          <a:xfrm>
            <a:off x="10388713" y="2009659"/>
            <a:ext cx="149512" cy="14951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40B528A-7A09-52D2-3644-096D14319509}"/>
              </a:ext>
            </a:extLst>
          </p:cNvPr>
          <p:cNvSpPr txBox="1"/>
          <p:nvPr/>
        </p:nvSpPr>
        <p:spPr>
          <a:xfrm>
            <a:off x="8092440" y="1144785"/>
            <a:ext cx="3893918" cy="668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Portuguese population pyramid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[Thousand people]</a:t>
            </a:r>
          </a:p>
        </p:txBody>
      </p:sp>
    </p:spTree>
    <p:extLst>
      <p:ext uri="{BB962C8B-B14F-4D97-AF65-F5344CB8AC3E}">
        <p14:creationId xmlns:p14="http://schemas.microsoft.com/office/powerpoint/2010/main" val="616766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564EC2-0DFD-0EC7-B727-9A524B08B94E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r" rt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1200" dirty="0">
                <a:solidFill>
                  <a:schemeClr val="tx1"/>
                </a:solidFill>
              </a:rPr>
              <a:t>A decrease in affordability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880A3B9-5DCC-2A0E-A5AB-57BD460EE3DF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3A87F-BAE0-AAF4-01DA-9218C6B198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 err="1"/>
              <a:t>Affordability</a:t>
            </a:r>
            <a:endParaRPr lang="pt-PT" dirty="0"/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20168BAA-F664-4AA5-04FD-7A62BC2B4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6" y="1601788"/>
            <a:ext cx="2311767" cy="1325563"/>
          </a:xfrm>
        </p:spPr>
        <p:txBody>
          <a:bodyPr/>
          <a:lstStyle/>
          <a:p>
            <a:r>
              <a:rPr lang="en-GB" dirty="0"/>
              <a:t>Affordability is definitely decreasing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77F13256-EDB5-4C77-C2E6-90E0AB31E3A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3"/>
            <a:ext cx="2311767" cy="2889687"/>
          </a:xfrm>
        </p:spPr>
        <p:txBody>
          <a:bodyPr/>
          <a:lstStyle/>
          <a:p>
            <a:r>
              <a:rPr lang="en-GB" dirty="0"/>
              <a:t>There is a general consensus between different data sources that the house pricing is going up and the affordability is decreasing. Divergences exist, however, regarding the exact amount.</a:t>
            </a:r>
          </a:p>
          <a:p>
            <a:r>
              <a:rPr lang="en-GB" dirty="0"/>
              <a:t>In 2012, it took anywhere from 5 to 6 years of average salaries to buy the average home. That number has been increasing steadily in the last decade until the current value of from 7 to 9 years of salary to buy a home.</a:t>
            </a:r>
          </a:p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B617A5-EA62-79E6-9679-E88B31755953}"/>
              </a:ext>
            </a:extLst>
          </p:cNvPr>
          <p:cNvSpPr txBox="1"/>
          <p:nvPr/>
        </p:nvSpPr>
        <p:spPr>
          <a:xfrm>
            <a:off x="3880558" y="6428650"/>
            <a:ext cx="7443471" cy="2039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pt-PT" sz="900" dirty="0" err="1"/>
              <a:t>Sources</a:t>
            </a:r>
            <a:r>
              <a:rPr lang="pt-PT" sz="900" dirty="0"/>
              <a:t>: Confidencial Imobiliário – (1) General Portuguese </a:t>
            </a:r>
            <a:r>
              <a:rPr lang="pt-PT" sz="900" dirty="0" err="1"/>
              <a:t>averagehouse</a:t>
            </a:r>
            <a:r>
              <a:rPr lang="pt-PT" sz="900" dirty="0"/>
              <a:t> </a:t>
            </a:r>
            <a:r>
              <a:rPr lang="pt-PT" sz="900" dirty="0" err="1"/>
              <a:t>price</a:t>
            </a:r>
            <a:r>
              <a:rPr lang="pt-PT" sz="900" dirty="0"/>
              <a:t> series; (2) </a:t>
            </a:r>
            <a:r>
              <a:rPr lang="pt-PT" sz="900" dirty="0" err="1"/>
              <a:t>Weighted</a:t>
            </a:r>
            <a:r>
              <a:rPr lang="pt-PT" sz="900" dirty="0"/>
              <a:t> </a:t>
            </a:r>
            <a:r>
              <a:rPr lang="pt-PT" sz="900" dirty="0" err="1"/>
              <a:t>average</a:t>
            </a:r>
            <a:r>
              <a:rPr lang="pt-PT" sz="900" dirty="0"/>
              <a:t> </a:t>
            </a:r>
            <a:r>
              <a:rPr lang="pt-PT" sz="900" dirty="0" err="1"/>
              <a:t>of</a:t>
            </a:r>
            <a:r>
              <a:rPr lang="pt-PT" sz="900" dirty="0"/>
              <a:t> NUT3 </a:t>
            </a:r>
            <a:r>
              <a:rPr lang="pt-PT" sz="900" dirty="0" err="1"/>
              <a:t>average</a:t>
            </a:r>
            <a:r>
              <a:rPr lang="pt-PT" sz="900" dirty="0"/>
              <a:t> </a:t>
            </a:r>
            <a:r>
              <a:rPr lang="pt-PT" sz="900" dirty="0" err="1"/>
              <a:t>house</a:t>
            </a:r>
            <a:r>
              <a:rPr lang="pt-PT" sz="900" dirty="0"/>
              <a:t> </a:t>
            </a:r>
            <a:r>
              <a:rPr lang="pt-PT" sz="900" dirty="0" err="1"/>
              <a:t>price</a:t>
            </a:r>
            <a:r>
              <a:rPr lang="pt-PT" sz="900" dirty="0"/>
              <a:t>; INE; OECD; </a:t>
            </a:r>
            <a:r>
              <a:rPr lang="pt-PT" sz="900" dirty="0" err="1"/>
              <a:t>World</a:t>
            </a:r>
            <a:r>
              <a:rPr lang="pt-PT" sz="900" dirty="0"/>
              <a:t> </a:t>
            </a:r>
            <a:r>
              <a:rPr lang="pt-PT" sz="900" dirty="0" err="1"/>
              <a:t>Bank</a:t>
            </a:r>
            <a:endParaRPr lang="pt-PT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31705-E903-EEAC-6DA2-866AEB01DB71}"/>
              </a:ext>
            </a:extLst>
          </p:cNvPr>
          <p:cNvSpPr txBox="1"/>
          <p:nvPr/>
        </p:nvSpPr>
        <p:spPr>
          <a:xfrm>
            <a:off x="3039301" y="1144785"/>
            <a:ext cx="2081339" cy="668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Average house price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[Thousand EUR]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52794C6-776B-C36B-85EE-86AC29AACE04}"/>
              </a:ext>
            </a:extLst>
          </p:cNvPr>
          <p:cNvGraphicFramePr/>
          <p:nvPr/>
        </p:nvGraphicFramePr>
        <p:xfrm>
          <a:off x="9020769" y="1997747"/>
          <a:ext cx="2309806" cy="4246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7C8A70BB-1A28-1DE2-24FB-630821C3D826}"/>
              </a:ext>
            </a:extLst>
          </p:cNvPr>
          <p:cNvSpPr txBox="1"/>
          <p:nvPr/>
        </p:nvSpPr>
        <p:spPr>
          <a:xfrm>
            <a:off x="9164320" y="1144785"/>
            <a:ext cx="2107624" cy="668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Price to Income ratio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[Years]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FAE24-380E-415E-FE09-E3BA2E90CF63}"/>
              </a:ext>
            </a:extLst>
          </p:cNvPr>
          <p:cNvSpPr txBox="1"/>
          <p:nvPr/>
        </p:nvSpPr>
        <p:spPr>
          <a:xfrm>
            <a:off x="6207862" y="1144785"/>
            <a:ext cx="2018426" cy="668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Average salaries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[Thousand EUR/year; Gross]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2FE5C0C-5197-5EE9-0BEE-AB1E62A7622B}"/>
              </a:ext>
            </a:extLst>
          </p:cNvPr>
          <p:cNvGraphicFramePr/>
          <p:nvPr/>
        </p:nvGraphicFramePr>
        <p:xfrm>
          <a:off x="6035041" y="1997747"/>
          <a:ext cx="2309806" cy="4246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83F9934-1096-0E78-5962-8C0FF5B14761}"/>
              </a:ext>
            </a:extLst>
          </p:cNvPr>
          <p:cNvGraphicFramePr/>
          <p:nvPr/>
        </p:nvGraphicFramePr>
        <p:xfrm>
          <a:off x="2994709" y="1997747"/>
          <a:ext cx="2463713" cy="4246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1E3420CB-D58A-4F31-75AD-56B3C9090C95}"/>
              </a:ext>
            </a:extLst>
          </p:cNvPr>
          <p:cNvGrpSpPr/>
          <p:nvPr/>
        </p:nvGrpSpPr>
        <p:grpSpPr>
          <a:xfrm>
            <a:off x="5308110" y="1172832"/>
            <a:ext cx="469232" cy="469232"/>
            <a:chOff x="5178905" y="1063947"/>
            <a:chExt cx="687003" cy="68700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3F3B71D-C8CB-9CC1-90C4-7A1FF39A2942}"/>
                </a:ext>
              </a:extLst>
            </p:cNvPr>
            <p:cNvSpPr/>
            <p:nvPr/>
          </p:nvSpPr>
          <p:spPr>
            <a:xfrm>
              <a:off x="5178905" y="1063947"/>
              <a:ext cx="687003" cy="68700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Division Sign 12">
              <a:extLst>
                <a:ext uri="{FF2B5EF4-FFF2-40B4-BE49-F238E27FC236}">
                  <a16:creationId xmlns:a16="http://schemas.microsoft.com/office/drawing/2014/main" id="{96A4DCBA-A3FA-9141-09D6-722835E4F338}"/>
                </a:ext>
              </a:extLst>
            </p:cNvPr>
            <p:cNvSpPr/>
            <p:nvPr/>
          </p:nvSpPr>
          <p:spPr>
            <a:xfrm rot="18961668">
              <a:off x="5327408" y="1172875"/>
              <a:ext cx="409425" cy="502244"/>
            </a:xfrm>
            <a:prstGeom prst="mathDivide">
              <a:avLst>
                <a:gd name="adj1" fmla="val 10187"/>
                <a:gd name="adj2" fmla="val 9213"/>
                <a:gd name="adj3" fmla="val 620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1A6624-AFA5-E968-96B4-EDE1C812CBAD}"/>
              </a:ext>
            </a:extLst>
          </p:cNvPr>
          <p:cNvGrpSpPr/>
          <p:nvPr/>
        </p:nvGrpSpPr>
        <p:grpSpPr>
          <a:xfrm>
            <a:off x="8341695" y="1145599"/>
            <a:ext cx="469232" cy="516155"/>
            <a:chOff x="8090570" y="1025825"/>
            <a:chExt cx="687003" cy="75570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902F84D-8F7A-6B2A-46FE-28278EC71D6D}"/>
                </a:ext>
              </a:extLst>
            </p:cNvPr>
            <p:cNvSpPr/>
            <p:nvPr/>
          </p:nvSpPr>
          <p:spPr>
            <a:xfrm>
              <a:off x="8090570" y="1063947"/>
              <a:ext cx="687003" cy="68700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Equals 14">
              <a:extLst>
                <a:ext uri="{FF2B5EF4-FFF2-40B4-BE49-F238E27FC236}">
                  <a16:creationId xmlns:a16="http://schemas.microsoft.com/office/drawing/2014/main" id="{3CEAE9A7-C40C-F594-0025-8ED7D1E4FC53}"/>
                </a:ext>
              </a:extLst>
            </p:cNvPr>
            <p:cNvSpPr/>
            <p:nvPr/>
          </p:nvSpPr>
          <p:spPr>
            <a:xfrm>
              <a:off x="8226230" y="1025825"/>
              <a:ext cx="427468" cy="755703"/>
            </a:xfrm>
            <a:prstGeom prst="mathEqual">
              <a:avLst>
                <a:gd name="adj1" fmla="val 9076"/>
                <a:gd name="adj2" fmla="val 1176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8D980D8-D99A-69ED-A216-833CD4F747BB}"/>
              </a:ext>
            </a:extLst>
          </p:cNvPr>
          <p:cNvSpPr txBox="1"/>
          <p:nvPr/>
        </p:nvSpPr>
        <p:spPr>
          <a:xfrm>
            <a:off x="5379212" y="2034403"/>
            <a:ext cx="906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defRPr sz="1000" b="0" i="0" u="none" strike="noStrike" kern="1200" baseline="0">
                <a:solidFill>
                  <a:srgbClr val="7F8481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PT" sz="900" b="0" i="0" u="none" strike="noStrike" kern="1200" baseline="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Confidencial Imobiliário </a:t>
            </a:r>
            <a:r>
              <a:rPr lang="pt-PT" sz="900" b="0" i="0" u="none" strike="noStrike" kern="1200" baseline="300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(1)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5F5F0C-D181-44EB-A1F7-98F74EB273E9}"/>
              </a:ext>
            </a:extLst>
          </p:cNvPr>
          <p:cNvSpPr txBox="1"/>
          <p:nvPr/>
        </p:nvSpPr>
        <p:spPr>
          <a:xfrm>
            <a:off x="5379212" y="2380118"/>
            <a:ext cx="906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defRPr sz="1000" b="0" i="0" u="none" strike="noStrike" kern="1200" baseline="0">
                <a:solidFill>
                  <a:srgbClr val="7F8481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PT" sz="900" b="0" i="0" u="none" strike="noStrike" kern="1200" baseline="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Confidencial Imobiliário </a:t>
            </a:r>
            <a:r>
              <a:rPr lang="pt-PT" sz="900" b="0" i="0" u="none" strike="noStrike" kern="1200" baseline="300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(2)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DDCEEB-5574-4F3A-2461-E77B55DE01C4}"/>
              </a:ext>
            </a:extLst>
          </p:cNvPr>
          <p:cNvSpPr txBox="1"/>
          <p:nvPr/>
        </p:nvSpPr>
        <p:spPr>
          <a:xfrm>
            <a:off x="5379212" y="2863173"/>
            <a:ext cx="906132" cy="143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rtl="0">
              <a:defRPr sz="1000" b="0" i="0" u="none" strike="noStrike" kern="1200" baseline="0">
                <a:solidFill>
                  <a:srgbClr val="7F8481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PT" sz="900" b="0" i="0" u="none" strike="noStrike" kern="1200" baseline="0" dirty="0">
                <a:solidFill>
                  <a:srgbClr val="17E88F"/>
                </a:solidFill>
              </a:rPr>
              <a:t>INE</a:t>
            </a:r>
            <a:endParaRPr lang="pt-PT" sz="900" b="0" i="0" u="none" strike="noStrike" kern="1200" baseline="30000" dirty="0">
              <a:solidFill>
                <a:srgbClr val="17E88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3AEF7-38DC-D0D2-BA7F-4BFF5B1A37AD}"/>
              </a:ext>
            </a:extLst>
          </p:cNvPr>
          <p:cNvSpPr txBox="1"/>
          <p:nvPr/>
        </p:nvSpPr>
        <p:spPr>
          <a:xfrm>
            <a:off x="5379212" y="3000364"/>
            <a:ext cx="906132" cy="143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rtl="0">
              <a:defRPr sz="1000" b="0" i="0" u="none" strike="noStrike" kern="1200" baseline="0">
                <a:solidFill>
                  <a:srgbClr val="7F8481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PT" sz="900" b="0" i="0" u="none" strike="noStrike" kern="1200" baseline="0" dirty="0">
                <a:solidFill>
                  <a:schemeClr val="tx2">
                    <a:lumMod val="75000"/>
                  </a:schemeClr>
                </a:solidFill>
              </a:rPr>
              <a:t>OECD</a:t>
            </a:r>
            <a:endParaRPr lang="pt-PT" sz="900" b="0" i="0" u="none" strike="noStrike" kern="1200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3626F5-1BE8-C68C-0B7E-E3705338E601}"/>
              </a:ext>
            </a:extLst>
          </p:cNvPr>
          <p:cNvSpPr txBox="1"/>
          <p:nvPr/>
        </p:nvSpPr>
        <p:spPr>
          <a:xfrm>
            <a:off x="11294907" y="2615084"/>
            <a:ext cx="748869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rtl="0">
              <a:defRPr sz="1000" b="0" i="0" u="none" strike="noStrike" kern="1200" baseline="0">
                <a:solidFill>
                  <a:srgbClr val="7F8481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PT" sz="900" b="0" i="0" u="none" strike="noStrike" kern="1200" baseline="0" dirty="0">
                <a:solidFill>
                  <a:schemeClr val="tx2">
                    <a:lumMod val="75000"/>
                  </a:schemeClr>
                </a:solidFill>
              </a:rPr>
              <a:t>OECD</a:t>
            </a:r>
            <a:endParaRPr lang="pt-PT" sz="900" b="0" i="0" u="none" strike="noStrike" kern="1200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2A825B-1C7F-AAC2-A1B0-0CE3E3469165}"/>
              </a:ext>
            </a:extLst>
          </p:cNvPr>
          <p:cNvSpPr txBox="1"/>
          <p:nvPr/>
        </p:nvSpPr>
        <p:spPr>
          <a:xfrm>
            <a:off x="8163671" y="3945369"/>
            <a:ext cx="805937" cy="238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rtl="0">
              <a:defRPr sz="1000" b="0" i="0" u="none" strike="noStrike" kern="1200" baseline="0">
                <a:solidFill>
                  <a:srgbClr val="7F8481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PT" sz="900" b="0" i="0" u="none" strike="noStrike" kern="1200" baseline="0" dirty="0">
                <a:solidFill>
                  <a:schemeClr val="tx2">
                    <a:lumMod val="75000"/>
                  </a:schemeClr>
                </a:solidFill>
              </a:rPr>
              <a:t>OECD</a:t>
            </a:r>
            <a:endParaRPr lang="pt-PT" sz="900" b="0" i="0" u="none" strike="noStrike" kern="1200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4AAAA2-6C17-9BB7-32E1-28761A85A6EE}"/>
              </a:ext>
            </a:extLst>
          </p:cNvPr>
          <p:cNvSpPr txBox="1"/>
          <p:nvPr/>
        </p:nvSpPr>
        <p:spPr>
          <a:xfrm>
            <a:off x="8163671" y="3396475"/>
            <a:ext cx="805937" cy="238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rtl="0">
              <a:defRPr sz="1000" b="0" i="0" u="none" strike="noStrike" kern="1200" baseline="0">
                <a:solidFill>
                  <a:srgbClr val="7F8481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PT" sz="900" b="0" i="0" u="none" strike="noStrike" kern="1200" baseline="0" dirty="0">
                <a:solidFill>
                  <a:srgbClr val="17E88F"/>
                </a:solidFill>
              </a:rPr>
              <a:t>INE</a:t>
            </a:r>
            <a:endParaRPr lang="pt-PT" sz="900" b="0" i="0" u="none" strike="noStrike" kern="1200" baseline="30000" dirty="0">
              <a:solidFill>
                <a:srgbClr val="17E88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2D792F-B61C-05EA-112F-7ACE88D7F191}"/>
              </a:ext>
            </a:extLst>
          </p:cNvPr>
          <p:cNvSpPr txBox="1"/>
          <p:nvPr/>
        </p:nvSpPr>
        <p:spPr>
          <a:xfrm>
            <a:off x="11303546" y="3700733"/>
            <a:ext cx="680790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rtl="0">
              <a:defRPr sz="1000" b="0" i="0" u="none" strike="noStrike" kern="1200" baseline="0">
                <a:solidFill>
                  <a:srgbClr val="7F8481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PT" sz="900" b="0" i="0" u="none" strike="noStrike" kern="1200" baseline="0" dirty="0">
                <a:solidFill>
                  <a:srgbClr val="17E88F"/>
                </a:solidFill>
              </a:rPr>
              <a:t>INE</a:t>
            </a:r>
            <a:endParaRPr lang="pt-PT" sz="900" b="0" i="0" u="none" strike="noStrike" kern="1200" baseline="30000" dirty="0">
              <a:solidFill>
                <a:srgbClr val="17E8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55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DD8FACD0-5863-AA13-D67C-E84F309A6D17}"/>
              </a:ext>
            </a:extLst>
          </p:cNvPr>
          <p:cNvGrpSpPr/>
          <p:nvPr/>
        </p:nvGrpSpPr>
        <p:grpSpPr>
          <a:xfrm>
            <a:off x="7063551" y="1193867"/>
            <a:ext cx="4524848" cy="5151107"/>
            <a:chOff x="7063551" y="1030589"/>
            <a:chExt cx="4524848" cy="54138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7A2C39-4C35-2747-2900-D5D2B372740F}"/>
                </a:ext>
              </a:extLst>
            </p:cNvPr>
            <p:cNvSpPr/>
            <p:nvPr/>
          </p:nvSpPr>
          <p:spPr>
            <a:xfrm>
              <a:off x="11366194" y="1030589"/>
              <a:ext cx="222205" cy="54138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‘23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F1CB0B-6D39-C7F2-0D13-F5B2585AB60E}"/>
                </a:ext>
              </a:extLst>
            </p:cNvPr>
            <p:cNvSpPr/>
            <p:nvPr/>
          </p:nvSpPr>
          <p:spPr>
            <a:xfrm>
              <a:off x="10916882" y="1030589"/>
              <a:ext cx="222205" cy="54138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‘21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E9C096-FF2F-5F30-5854-FD15B767473A}"/>
                </a:ext>
              </a:extLst>
            </p:cNvPr>
            <p:cNvSpPr/>
            <p:nvPr/>
          </p:nvSpPr>
          <p:spPr>
            <a:xfrm>
              <a:off x="10467568" y="1030589"/>
              <a:ext cx="222205" cy="54138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‘19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0CCBD1-0A35-C3D8-6136-8F36185EB8D8}"/>
                </a:ext>
              </a:extLst>
            </p:cNvPr>
            <p:cNvSpPr/>
            <p:nvPr/>
          </p:nvSpPr>
          <p:spPr>
            <a:xfrm>
              <a:off x="10018254" y="1030589"/>
              <a:ext cx="222205" cy="54138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‘17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15B774-4E40-C8A6-CD7F-C8A59253A72F}"/>
                </a:ext>
              </a:extLst>
            </p:cNvPr>
            <p:cNvSpPr/>
            <p:nvPr/>
          </p:nvSpPr>
          <p:spPr>
            <a:xfrm>
              <a:off x="9568940" y="1030589"/>
              <a:ext cx="222205" cy="54138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‘15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C520BF-DFA6-5595-6DFF-AE12D1CA500E}"/>
                </a:ext>
              </a:extLst>
            </p:cNvPr>
            <p:cNvSpPr/>
            <p:nvPr/>
          </p:nvSpPr>
          <p:spPr>
            <a:xfrm>
              <a:off x="9119626" y="1030589"/>
              <a:ext cx="222205" cy="54138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‘13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CCEEDD-5FB2-61C8-FEA7-31F49033A437}"/>
                </a:ext>
              </a:extLst>
            </p:cNvPr>
            <p:cNvSpPr/>
            <p:nvPr/>
          </p:nvSpPr>
          <p:spPr>
            <a:xfrm>
              <a:off x="8670312" y="1030589"/>
              <a:ext cx="222205" cy="54138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‘11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250C5C-61AF-3B4C-BAF0-DC94846913CD}"/>
                </a:ext>
              </a:extLst>
            </p:cNvPr>
            <p:cNvSpPr/>
            <p:nvPr/>
          </p:nvSpPr>
          <p:spPr>
            <a:xfrm>
              <a:off x="8220998" y="1030589"/>
              <a:ext cx="222205" cy="54138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‘09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E70B17-AA4D-5D80-BF0F-B7B3E83277AB}"/>
                </a:ext>
              </a:extLst>
            </p:cNvPr>
            <p:cNvSpPr/>
            <p:nvPr/>
          </p:nvSpPr>
          <p:spPr>
            <a:xfrm>
              <a:off x="7771684" y="1030589"/>
              <a:ext cx="222205" cy="54138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‘07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13F181-F302-C2F6-55AB-23760E9E8816}"/>
                </a:ext>
              </a:extLst>
            </p:cNvPr>
            <p:cNvSpPr/>
            <p:nvPr/>
          </p:nvSpPr>
          <p:spPr>
            <a:xfrm>
              <a:off x="7322370" y="1030589"/>
              <a:ext cx="222205" cy="54138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‘05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5DC10B-9C0B-5E6F-8B33-D263506B419D}"/>
                </a:ext>
              </a:extLst>
            </p:cNvPr>
            <p:cNvSpPr/>
            <p:nvPr/>
          </p:nvSpPr>
          <p:spPr>
            <a:xfrm>
              <a:off x="7063551" y="6226294"/>
              <a:ext cx="222205" cy="218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‘04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877BAB4-5E25-23FD-88E6-11AC1D0EA094}"/>
                </a:ext>
              </a:extLst>
            </p:cNvPr>
            <p:cNvSpPr/>
            <p:nvPr/>
          </p:nvSpPr>
          <p:spPr>
            <a:xfrm>
              <a:off x="7516933" y="6226294"/>
              <a:ext cx="222205" cy="218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‘06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8B7362-EC50-DDFE-A9B4-89B32003331D}"/>
                </a:ext>
              </a:extLst>
            </p:cNvPr>
            <p:cNvSpPr/>
            <p:nvPr/>
          </p:nvSpPr>
          <p:spPr>
            <a:xfrm>
              <a:off x="7970315" y="6226294"/>
              <a:ext cx="222205" cy="218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‘08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466BF7-794E-01FE-3D93-08BE6C8FAD9A}"/>
                </a:ext>
              </a:extLst>
            </p:cNvPr>
            <p:cNvSpPr/>
            <p:nvPr/>
          </p:nvSpPr>
          <p:spPr>
            <a:xfrm>
              <a:off x="8423697" y="6226294"/>
              <a:ext cx="222205" cy="218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‘10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D8B4FCC-670F-F74A-A1EE-4331C2FFA9F3}"/>
                </a:ext>
              </a:extLst>
            </p:cNvPr>
            <p:cNvSpPr/>
            <p:nvPr/>
          </p:nvSpPr>
          <p:spPr>
            <a:xfrm>
              <a:off x="8877079" y="6226294"/>
              <a:ext cx="222205" cy="218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‘12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BB31AE-8245-7FC6-05DE-26A4C775333C}"/>
                </a:ext>
              </a:extLst>
            </p:cNvPr>
            <p:cNvSpPr/>
            <p:nvPr/>
          </p:nvSpPr>
          <p:spPr>
            <a:xfrm>
              <a:off x="9330461" y="6226294"/>
              <a:ext cx="222205" cy="218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‘14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83A461-85B0-48D8-2D6A-3DBCBC8DFF5C}"/>
                </a:ext>
              </a:extLst>
            </p:cNvPr>
            <p:cNvSpPr/>
            <p:nvPr/>
          </p:nvSpPr>
          <p:spPr>
            <a:xfrm>
              <a:off x="9783843" y="6226294"/>
              <a:ext cx="222205" cy="218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‘16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80D403-D729-0181-6008-52A3FBB5B3D8}"/>
                </a:ext>
              </a:extLst>
            </p:cNvPr>
            <p:cNvSpPr/>
            <p:nvPr/>
          </p:nvSpPr>
          <p:spPr>
            <a:xfrm>
              <a:off x="10237225" y="6226294"/>
              <a:ext cx="222205" cy="218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‘18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E849305-CB7B-874C-CA86-1CD23D54BCF7}"/>
                </a:ext>
              </a:extLst>
            </p:cNvPr>
            <p:cNvSpPr/>
            <p:nvPr/>
          </p:nvSpPr>
          <p:spPr>
            <a:xfrm>
              <a:off x="10690607" y="6226294"/>
              <a:ext cx="222205" cy="218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‘20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3BB5826-10C2-C4B5-1222-1E3C37786566}"/>
                </a:ext>
              </a:extLst>
            </p:cNvPr>
            <p:cNvSpPr/>
            <p:nvPr/>
          </p:nvSpPr>
          <p:spPr>
            <a:xfrm>
              <a:off x="11143989" y="6226294"/>
              <a:ext cx="222205" cy="218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pt-PT" sz="800" dirty="0">
                  <a:solidFill>
                    <a:schemeClr val="accent5">
                      <a:lumMod val="50000"/>
                    </a:schemeClr>
                  </a:solidFill>
                </a:rPr>
                <a:t>’22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C566F-FB75-E129-3EAB-FD3FAA4016A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 err="1"/>
              <a:t>The</a:t>
            </a:r>
            <a:r>
              <a:rPr lang="pt-PT" dirty="0"/>
              <a:t> Fundamentals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Pricing</a:t>
            </a:r>
            <a:endParaRPr lang="pt-PT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EB7FB85-32AF-A79D-EEBE-018114ECE304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r" rt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1200" dirty="0">
                <a:solidFill>
                  <a:schemeClr val="tx1"/>
                </a:solidFill>
              </a:rPr>
              <a:t>A lack of supply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36AF7E71-EF2D-6A84-19D3-5D3D54582563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082F3B9-A4AC-DDDE-4323-AE878227999D}"/>
              </a:ext>
            </a:extLst>
          </p:cNvPr>
          <p:cNvSpPr txBox="1"/>
          <p:nvPr/>
        </p:nvSpPr>
        <p:spPr>
          <a:xfrm>
            <a:off x="4033051" y="1282564"/>
            <a:ext cx="2843236" cy="668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Decreased Licensing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[‘000 of licensed residential dwellings by licensing year]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11B27-7C48-BDF0-4E8A-0903BC8B3185}"/>
              </a:ext>
            </a:extLst>
          </p:cNvPr>
          <p:cNvSpPr txBox="1"/>
          <p:nvPr/>
        </p:nvSpPr>
        <p:spPr>
          <a:xfrm>
            <a:off x="4033049" y="3141821"/>
            <a:ext cx="2843238" cy="668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Decreased Construction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[‘000 of built dwellings by construction end year]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A7B65-D7A0-7DCC-0CA9-3F1414312EF7}"/>
              </a:ext>
            </a:extLst>
          </p:cNvPr>
          <p:cNvSpPr txBox="1"/>
          <p:nvPr/>
        </p:nvSpPr>
        <p:spPr>
          <a:xfrm>
            <a:off x="4033049" y="4928640"/>
            <a:ext cx="2843239" cy="668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Increased Transactions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[‘000 of residential transactions per year]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6DA5AD3-092F-CBF4-4010-25CFE020C46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1177" y="3492063"/>
            <a:ext cx="2423409" cy="2889687"/>
          </a:xfrm>
        </p:spPr>
        <p:txBody>
          <a:bodyPr/>
          <a:lstStyle/>
          <a:p>
            <a:r>
              <a:rPr lang="en-GB" dirty="0"/>
              <a:t>The construction and licensing have been somewhat more restrictive from 2007 onwards.</a:t>
            </a:r>
          </a:p>
          <a:p>
            <a:r>
              <a:rPr lang="en-GB" dirty="0"/>
              <a:t>This however contrasts with the increased number of transactions experienced especially from 2012 onwards.</a:t>
            </a:r>
          </a:p>
          <a:p>
            <a:r>
              <a:rPr lang="en-GB" dirty="0"/>
              <a:t>The rising number of transactions under a framework of reduced licensing and constructions had an effect on the prices of the residences.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0C0ACA4-D4F0-13A3-9F71-EB8F1948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6" y="1601788"/>
            <a:ext cx="2423409" cy="1325563"/>
          </a:xfrm>
        </p:spPr>
        <p:txBody>
          <a:bodyPr/>
          <a:lstStyle/>
          <a:p>
            <a:r>
              <a:rPr lang="en-GB" dirty="0"/>
              <a:t>Restricted licensing and construction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36C216A-8AF4-0EC8-BF00-13F3A2D5A867}"/>
              </a:ext>
            </a:extLst>
          </p:cNvPr>
          <p:cNvGraphicFramePr>
            <a:graphicFrameLocks/>
          </p:cNvGraphicFramePr>
          <p:nvPr/>
        </p:nvGraphicFramePr>
        <p:xfrm>
          <a:off x="6955058" y="3029777"/>
          <a:ext cx="4781057" cy="139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F134A86-0D76-4AFF-9FCD-A8F68AAE71E5}"/>
              </a:ext>
            </a:extLst>
          </p:cNvPr>
          <p:cNvGraphicFramePr>
            <a:graphicFrameLocks/>
          </p:cNvGraphicFramePr>
          <p:nvPr/>
        </p:nvGraphicFramePr>
        <p:xfrm>
          <a:off x="6955058" y="4816596"/>
          <a:ext cx="4781057" cy="1391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5212557-649E-91E2-9B77-510DE65CD769}"/>
              </a:ext>
            </a:extLst>
          </p:cNvPr>
          <p:cNvCxnSpPr>
            <a:cxnSpLocks/>
          </p:cNvCxnSpPr>
          <p:nvPr/>
        </p:nvCxnSpPr>
        <p:spPr>
          <a:xfrm>
            <a:off x="7076902" y="4276725"/>
            <a:ext cx="4534195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AAEAA13-92CF-914A-4E0E-7A7DAF371F74}"/>
              </a:ext>
            </a:extLst>
          </p:cNvPr>
          <p:cNvCxnSpPr>
            <a:cxnSpLocks/>
          </p:cNvCxnSpPr>
          <p:nvPr/>
        </p:nvCxnSpPr>
        <p:spPr>
          <a:xfrm>
            <a:off x="7076902" y="6057242"/>
            <a:ext cx="4534195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7B2D7D7-5B9D-CAF8-0EF0-5C85DB16872C}"/>
              </a:ext>
            </a:extLst>
          </p:cNvPr>
          <p:cNvSpPr txBox="1"/>
          <p:nvPr/>
        </p:nvSpPr>
        <p:spPr>
          <a:xfrm>
            <a:off x="3880558" y="6428650"/>
            <a:ext cx="7443471" cy="2039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pt-PT" sz="900" dirty="0" err="1"/>
              <a:t>Sources</a:t>
            </a:r>
            <a:r>
              <a:rPr lang="pt-PT" sz="900" dirty="0"/>
              <a:t>: INE</a:t>
            </a: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F9615ECA-8037-4D71-B1D9-21ED28FA9852}"/>
              </a:ext>
            </a:extLst>
          </p:cNvPr>
          <p:cNvGraphicFramePr>
            <a:graphicFrameLocks/>
          </p:cNvGraphicFramePr>
          <p:nvPr/>
        </p:nvGraphicFramePr>
        <p:xfrm>
          <a:off x="6955057" y="1180221"/>
          <a:ext cx="4781059" cy="151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2F9F019-4590-1C3E-6CCD-ECA1FF47A4C3}"/>
              </a:ext>
            </a:extLst>
          </p:cNvPr>
          <p:cNvCxnSpPr>
            <a:cxnSpLocks/>
          </p:cNvCxnSpPr>
          <p:nvPr/>
        </p:nvCxnSpPr>
        <p:spPr>
          <a:xfrm>
            <a:off x="7076902" y="2574291"/>
            <a:ext cx="4534195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5A1E5D9-6A12-E8BF-3A5D-1EF49EF2408D}"/>
              </a:ext>
            </a:extLst>
          </p:cNvPr>
          <p:cNvSpPr txBox="1"/>
          <p:nvPr/>
        </p:nvSpPr>
        <p:spPr>
          <a:xfrm>
            <a:off x="11029273" y="749770"/>
            <a:ext cx="7950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Algarve</a:t>
            </a:r>
            <a:endParaRPr lang="pt-PT" sz="1000" dirty="0">
              <a:solidFill>
                <a:schemeClr val="accent5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B9639B-AC35-21D1-6A1C-240B3EEF13F4}"/>
              </a:ext>
            </a:extLst>
          </p:cNvPr>
          <p:cNvSpPr txBox="1"/>
          <p:nvPr/>
        </p:nvSpPr>
        <p:spPr>
          <a:xfrm>
            <a:off x="7552416" y="749770"/>
            <a:ext cx="7950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Lisbon</a:t>
            </a:r>
            <a:endParaRPr lang="pt-PT" sz="1000" dirty="0">
              <a:solidFill>
                <a:schemeClr val="accent5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CDDB35-13F3-1361-8688-EFBA4F9C595C}"/>
              </a:ext>
            </a:extLst>
          </p:cNvPr>
          <p:cNvSpPr txBox="1"/>
          <p:nvPr/>
        </p:nvSpPr>
        <p:spPr>
          <a:xfrm>
            <a:off x="8502960" y="749771"/>
            <a:ext cx="510735" cy="246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Norte</a:t>
            </a:r>
            <a:endParaRPr lang="pt-PT" sz="1000" dirty="0">
              <a:solidFill>
                <a:schemeClr val="accent5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C5E36F-3C5C-A37D-E955-D37F6445C67D}"/>
              </a:ext>
            </a:extLst>
          </p:cNvPr>
          <p:cNvSpPr txBox="1"/>
          <p:nvPr/>
        </p:nvSpPr>
        <p:spPr>
          <a:xfrm>
            <a:off x="10216959" y="749770"/>
            <a:ext cx="7950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Alentejo</a:t>
            </a:r>
            <a:endParaRPr lang="pt-PT" sz="1000" dirty="0">
              <a:solidFill>
                <a:schemeClr val="accent5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7A39D1-837B-A76C-8608-8010F684D083}"/>
              </a:ext>
            </a:extLst>
          </p:cNvPr>
          <p:cNvSpPr txBox="1"/>
          <p:nvPr/>
        </p:nvSpPr>
        <p:spPr>
          <a:xfrm>
            <a:off x="9304642" y="749770"/>
            <a:ext cx="59734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Centro</a:t>
            </a:r>
            <a:endParaRPr lang="pt-PT" sz="1000" dirty="0">
              <a:solidFill>
                <a:schemeClr val="accent5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E2B5416-261D-EF00-659B-68C7B368F342}"/>
              </a:ext>
            </a:extLst>
          </p:cNvPr>
          <p:cNvSpPr/>
          <p:nvPr/>
        </p:nvSpPr>
        <p:spPr>
          <a:xfrm>
            <a:off x="7402904" y="798124"/>
            <a:ext cx="149512" cy="149512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4F2279F-A034-9E12-2EAD-EE6B62AEA999}"/>
              </a:ext>
            </a:extLst>
          </p:cNvPr>
          <p:cNvSpPr/>
          <p:nvPr/>
        </p:nvSpPr>
        <p:spPr>
          <a:xfrm>
            <a:off x="8363999" y="798124"/>
            <a:ext cx="149512" cy="149512"/>
          </a:xfrm>
          <a:prstGeom prst="ellipse">
            <a:avLst/>
          </a:prstGeom>
          <a:solidFill>
            <a:srgbClr val="17E8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09BAA7E-5E52-D8BA-E146-41C6DEEAFB5D}"/>
              </a:ext>
            </a:extLst>
          </p:cNvPr>
          <p:cNvSpPr/>
          <p:nvPr/>
        </p:nvSpPr>
        <p:spPr>
          <a:xfrm>
            <a:off x="9206987" y="798124"/>
            <a:ext cx="149512" cy="14951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1A48B7E-EE80-8E50-8A51-847F90B76A27}"/>
              </a:ext>
            </a:extLst>
          </p:cNvPr>
          <p:cNvSpPr/>
          <p:nvPr/>
        </p:nvSpPr>
        <p:spPr>
          <a:xfrm>
            <a:off x="10079235" y="798124"/>
            <a:ext cx="149512" cy="14951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FD98A57-7ACF-9FBD-36F7-D04524C53131}"/>
              </a:ext>
            </a:extLst>
          </p:cNvPr>
          <p:cNvSpPr/>
          <p:nvPr/>
        </p:nvSpPr>
        <p:spPr>
          <a:xfrm>
            <a:off x="10894958" y="798124"/>
            <a:ext cx="149512" cy="14951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57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B96631D-266C-72C4-FDF7-48C1760B0C5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151573" y="1021080"/>
            <a:ext cx="8527665" cy="3787658"/>
          </a:xfrm>
        </p:spPr>
        <p:txBody>
          <a:bodyPr/>
          <a:lstStyle/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r>
              <a:rPr lang="en-GB" b="1" dirty="0">
                <a:solidFill>
                  <a:schemeClr val="bg1"/>
                </a:solidFill>
                <a:latin typeface="+mn-lt"/>
              </a:rPr>
              <a:t>Less houses being built</a:t>
            </a: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r>
              <a:rPr lang="en-GB" b="1" dirty="0">
                <a:solidFill>
                  <a:schemeClr val="bg1"/>
                </a:solidFill>
                <a:latin typeface="+mn-lt"/>
              </a:rPr>
              <a:t>Growing population leading to increased demand</a:t>
            </a: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r>
              <a:rPr lang="en-GB" b="1" dirty="0">
                <a:solidFill>
                  <a:schemeClr val="bg1"/>
                </a:solidFill>
                <a:latin typeface="+mn-lt"/>
              </a:rPr>
              <a:t>Influx of foreign buyers also putting pressure on prices</a:t>
            </a: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r>
              <a:rPr lang="en-GB" b="1" dirty="0">
                <a:solidFill>
                  <a:schemeClr val="bg1"/>
                </a:solidFill>
                <a:latin typeface="+mn-lt"/>
              </a:rPr>
              <a:t>Resulting in less affordability in traditional residential sector</a:t>
            </a: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r>
              <a:rPr lang="en-GB" b="1" dirty="0">
                <a:solidFill>
                  <a:schemeClr val="bg1"/>
                </a:solidFill>
                <a:latin typeface="+mn-lt"/>
              </a:rPr>
              <a:t>Contributing to the emerging living sector</a:t>
            </a: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lvl="1" defTabSz="895350"/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447675" lvl="1" defTabSz="895350"/>
            <a:endParaRPr lang="en-GB" b="1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85A175-46CB-5142-51A1-CF677558F224}"/>
              </a:ext>
            </a:extLst>
          </p:cNvPr>
          <p:cNvSpPr/>
          <p:nvPr/>
        </p:nvSpPr>
        <p:spPr>
          <a:xfrm>
            <a:off x="314960" y="853440"/>
            <a:ext cx="1605280" cy="335280"/>
          </a:xfrm>
          <a:prstGeom prst="rect">
            <a:avLst/>
          </a:prstGeom>
          <a:solidFill>
            <a:srgbClr val="012A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F83E7DE7-BC7E-8833-BF32-38F0A3E202B9}"/>
              </a:ext>
            </a:extLst>
          </p:cNvPr>
          <p:cNvCxnSpPr>
            <a:cxnSpLocks/>
          </p:cNvCxnSpPr>
          <p:nvPr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3">
            <a:extLst>
              <a:ext uri="{FF2B5EF4-FFF2-40B4-BE49-F238E27FC236}">
                <a16:creationId xmlns:a16="http://schemas.microsoft.com/office/drawing/2014/main" id="{F565BE5B-EE22-7C91-BE5D-BD34F30DBC85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983D0779-A58A-7B5B-11AF-CB3DCDB9CB39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3F365604-E74F-28FA-6ECD-DEACF3488140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59FEFBC4-6DF1-6D4C-B939-646DC3E9F2F7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E2DE5A1C-4CA9-8DA1-4AA5-1B407CAE3CE8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1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A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B96631D-266C-72C4-FDF7-48C1760B0C5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151573" y="1547813"/>
            <a:ext cx="8527665" cy="3787658"/>
          </a:xfrm>
        </p:spPr>
        <p:txBody>
          <a:bodyPr/>
          <a:lstStyle/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indent="0"/>
            <a:r>
              <a:rPr lang="en-GB" b="1" dirty="0">
                <a:solidFill>
                  <a:schemeClr val="bg1"/>
                </a:solidFill>
                <a:latin typeface="+mn-lt"/>
              </a:rPr>
              <a:t>The living sector and it’s evolution…..</a:t>
            </a:r>
          </a:p>
          <a:p>
            <a:pPr marL="447675" indent="0"/>
            <a:endParaRPr lang="en-GB" b="1" dirty="0">
              <a:solidFill>
                <a:schemeClr val="bg1"/>
              </a:solidFill>
              <a:latin typeface="+mn-lt"/>
            </a:endParaRPr>
          </a:p>
          <a:p>
            <a:pPr marL="447675" lvl="1" defTabSz="895350"/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790575" lvl="1" indent="-342900" defTabSz="895350">
              <a:buAutoNum type="arabicPeriod"/>
            </a:pPr>
            <a:endParaRPr lang="en-GB" b="1" dirty="0">
              <a:solidFill>
                <a:srgbClr val="17E88F"/>
              </a:solidFill>
              <a:latin typeface="Calibre Light" panose="020B0303030202060203" pitchFamily="34" charset="0"/>
            </a:endParaRPr>
          </a:p>
          <a:p>
            <a:pPr marL="447675" lvl="1" defTabSz="895350"/>
            <a:endParaRPr lang="en-GB" b="1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85A175-46CB-5142-51A1-CF677558F224}"/>
              </a:ext>
            </a:extLst>
          </p:cNvPr>
          <p:cNvSpPr/>
          <p:nvPr/>
        </p:nvSpPr>
        <p:spPr>
          <a:xfrm>
            <a:off x="314960" y="853440"/>
            <a:ext cx="1605280" cy="335280"/>
          </a:xfrm>
          <a:prstGeom prst="rect">
            <a:avLst/>
          </a:prstGeom>
          <a:solidFill>
            <a:srgbClr val="012A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F83E7DE7-BC7E-8833-BF32-38F0A3E202B9}"/>
              </a:ext>
            </a:extLst>
          </p:cNvPr>
          <p:cNvCxnSpPr>
            <a:cxnSpLocks/>
          </p:cNvCxnSpPr>
          <p:nvPr/>
        </p:nvCxnSpPr>
        <p:spPr>
          <a:xfrm>
            <a:off x="3584575" y="601449"/>
            <a:ext cx="6558602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3">
            <a:extLst>
              <a:ext uri="{FF2B5EF4-FFF2-40B4-BE49-F238E27FC236}">
                <a16:creationId xmlns:a16="http://schemas.microsoft.com/office/drawing/2014/main" id="{F565BE5B-EE22-7C91-BE5D-BD34F30DBC85}"/>
              </a:ext>
            </a:extLst>
          </p:cNvPr>
          <p:cNvGrpSpPr/>
          <p:nvPr/>
        </p:nvGrpSpPr>
        <p:grpSpPr>
          <a:xfrm>
            <a:off x="10758474" y="482113"/>
            <a:ext cx="920764" cy="229061"/>
            <a:chOff x="848687" y="3664503"/>
            <a:chExt cx="1518301" cy="377738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983D0779-A58A-7B5B-11AF-CB3DCDB9CB39}"/>
                </a:ext>
              </a:extLst>
            </p:cNvPr>
            <p:cNvSpPr/>
            <p:nvPr/>
          </p:nvSpPr>
          <p:spPr>
            <a:xfrm>
              <a:off x="1259721" y="3664503"/>
              <a:ext cx="339090" cy="376555"/>
            </a:xfrm>
            <a:custGeom>
              <a:avLst/>
              <a:gdLst/>
              <a:ahLst/>
              <a:cxnLst/>
              <a:rect l="l" t="t" r="r" b="b"/>
              <a:pathLst>
                <a:path w="339090" h="376554">
                  <a:moveTo>
                    <a:pt x="0" y="0"/>
                  </a:moveTo>
                  <a:lnTo>
                    <a:pt x="0" y="376480"/>
                  </a:lnTo>
                  <a:lnTo>
                    <a:pt x="194873" y="376480"/>
                  </a:lnTo>
                  <a:lnTo>
                    <a:pt x="261806" y="367185"/>
                  </a:lnTo>
                  <a:lnTo>
                    <a:pt x="306387" y="342675"/>
                  </a:lnTo>
                  <a:lnTo>
                    <a:pt x="331222" y="308010"/>
                  </a:lnTo>
                  <a:lnTo>
                    <a:pt x="334955" y="288734"/>
                  </a:lnTo>
                  <a:lnTo>
                    <a:pt x="92719" y="288734"/>
                  </a:lnTo>
                  <a:lnTo>
                    <a:pt x="92719" y="225699"/>
                  </a:lnTo>
                  <a:lnTo>
                    <a:pt x="328395" y="225699"/>
                  </a:lnTo>
                  <a:lnTo>
                    <a:pt x="308948" y="200777"/>
                  </a:lnTo>
                  <a:lnTo>
                    <a:pt x="288342" y="186665"/>
                  </a:lnTo>
                  <a:lnTo>
                    <a:pt x="278975" y="182486"/>
                  </a:lnTo>
                  <a:lnTo>
                    <a:pt x="308058" y="166465"/>
                  </a:lnTo>
                  <a:lnTo>
                    <a:pt x="325274" y="144305"/>
                  </a:lnTo>
                  <a:lnTo>
                    <a:pt x="325439" y="143796"/>
                  </a:lnTo>
                  <a:lnTo>
                    <a:pt x="92803" y="143796"/>
                  </a:lnTo>
                  <a:lnTo>
                    <a:pt x="92719" y="81903"/>
                  </a:lnTo>
                  <a:lnTo>
                    <a:pt x="333183" y="81903"/>
                  </a:lnTo>
                  <a:lnTo>
                    <a:pt x="328306" y="57731"/>
                  </a:lnTo>
                  <a:lnTo>
                    <a:pt x="304671" y="27959"/>
                  </a:lnTo>
                  <a:lnTo>
                    <a:pt x="261426" y="7584"/>
                  </a:lnTo>
                  <a:lnTo>
                    <a:pt x="195386" y="31"/>
                  </a:lnTo>
                  <a:lnTo>
                    <a:pt x="0" y="0"/>
                  </a:lnTo>
                  <a:close/>
                </a:path>
                <a:path w="339090" h="376554">
                  <a:moveTo>
                    <a:pt x="328395" y="225699"/>
                  </a:moveTo>
                  <a:lnTo>
                    <a:pt x="221008" y="225699"/>
                  </a:lnTo>
                  <a:lnTo>
                    <a:pt x="221302" y="225741"/>
                  </a:lnTo>
                  <a:lnTo>
                    <a:pt x="232420" y="229124"/>
                  </a:lnTo>
                  <a:lnTo>
                    <a:pt x="241310" y="235953"/>
                  </a:lnTo>
                  <a:lnTo>
                    <a:pt x="247207" y="245393"/>
                  </a:lnTo>
                  <a:lnTo>
                    <a:pt x="249343" y="256609"/>
                  </a:lnTo>
                  <a:lnTo>
                    <a:pt x="246841" y="268844"/>
                  </a:lnTo>
                  <a:lnTo>
                    <a:pt x="240055" y="279025"/>
                  </a:lnTo>
                  <a:lnTo>
                    <a:pt x="230065" y="286029"/>
                  </a:lnTo>
                  <a:lnTo>
                    <a:pt x="217951" y="288734"/>
                  </a:lnTo>
                  <a:lnTo>
                    <a:pt x="334955" y="288734"/>
                  </a:lnTo>
                  <a:lnTo>
                    <a:pt x="338921" y="268253"/>
                  </a:lnTo>
                  <a:lnTo>
                    <a:pt x="329555" y="227186"/>
                  </a:lnTo>
                  <a:lnTo>
                    <a:pt x="328395" y="225699"/>
                  </a:lnTo>
                  <a:close/>
                </a:path>
                <a:path w="339090" h="376554">
                  <a:moveTo>
                    <a:pt x="333183" y="81903"/>
                  </a:moveTo>
                  <a:lnTo>
                    <a:pt x="224275" y="81903"/>
                  </a:lnTo>
                  <a:lnTo>
                    <a:pt x="224747" y="81997"/>
                  </a:lnTo>
                  <a:lnTo>
                    <a:pt x="235019" y="85723"/>
                  </a:lnTo>
                  <a:lnTo>
                    <a:pt x="243141" y="92467"/>
                  </a:lnTo>
                  <a:lnTo>
                    <a:pt x="248480" y="101494"/>
                  </a:lnTo>
                  <a:lnTo>
                    <a:pt x="250400" y="112069"/>
                  </a:lnTo>
                  <a:lnTo>
                    <a:pt x="248352" y="123093"/>
                  </a:lnTo>
                  <a:lnTo>
                    <a:pt x="242698" y="132727"/>
                  </a:lnTo>
                  <a:lnTo>
                    <a:pt x="234175" y="139909"/>
                  </a:lnTo>
                  <a:lnTo>
                    <a:pt x="223521" y="143576"/>
                  </a:lnTo>
                  <a:lnTo>
                    <a:pt x="92803" y="143796"/>
                  </a:lnTo>
                  <a:lnTo>
                    <a:pt x="325439" y="143796"/>
                  </a:lnTo>
                  <a:lnTo>
                    <a:pt x="333476" y="118983"/>
                  </a:lnTo>
                  <a:lnTo>
                    <a:pt x="335518" y="93473"/>
                  </a:lnTo>
                  <a:lnTo>
                    <a:pt x="333183" y="81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3F365604-E74F-28FA-6ECD-DEACF3488140}"/>
                </a:ext>
              </a:extLst>
            </p:cNvPr>
            <p:cNvSpPr/>
            <p:nvPr/>
          </p:nvSpPr>
          <p:spPr>
            <a:xfrm>
              <a:off x="2036153" y="3664565"/>
              <a:ext cx="330835" cy="377190"/>
            </a:xfrm>
            <a:custGeom>
              <a:avLst/>
              <a:gdLst/>
              <a:ahLst/>
              <a:cxnLst/>
              <a:rect l="l" t="t" r="r" b="b"/>
              <a:pathLst>
                <a:path w="330835" h="377189">
                  <a:moveTo>
                    <a:pt x="330225" y="290830"/>
                  </a:moveTo>
                  <a:lnTo>
                    <a:pt x="91986" y="290830"/>
                  </a:lnTo>
                  <a:lnTo>
                    <a:pt x="91986" y="226060"/>
                  </a:lnTo>
                  <a:lnTo>
                    <a:pt x="306755" y="226060"/>
                  </a:lnTo>
                  <a:lnTo>
                    <a:pt x="306755" y="142240"/>
                  </a:lnTo>
                  <a:lnTo>
                    <a:pt x="91859" y="142240"/>
                  </a:lnTo>
                  <a:lnTo>
                    <a:pt x="91859" y="82550"/>
                  </a:lnTo>
                  <a:lnTo>
                    <a:pt x="330085" y="82550"/>
                  </a:lnTo>
                  <a:lnTo>
                    <a:pt x="330085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42240"/>
                  </a:lnTo>
                  <a:lnTo>
                    <a:pt x="0" y="226060"/>
                  </a:lnTo>
                  <a:lnTo>
                    <a:pt x="0" y="290830"/>
                  </a:lnTo>
                  <a:lnTo>
                    <a:pt x="0" y="377190"/>
                  </a:lnTo>
                  <a:lnTo>
                    <a:pt x="330225" y="377190"/>
                  </a:lnTo>
                  <a:lnTo>
                    <a:pt x="330225" y="290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59FEFBC4-6DF1-6D4C-B939-646DC3E9F2F7}"/>
                </a:ext>
              </a:extLst>
            </p:cNvPr>
            <p:cNvSpPr/>
            <p:nvPr/>
          </p:nvSpPr>
          <p:spPr>
            <a:xfrm>
              <a:off x="1644435" y="3665051"/>
              <a:ext cx="335280" cy="377190"/>
            </a:xfrm>
            <a:custGeom>
              <a:avLst/>
              <a:gdLst/>
              <a:ahLst/>
              <a:cxnLst/>
              <a:rect l="l" t="t" r="r" b="b"/>
              <a:pathLst>
                <a:path w="335280" h="377189">
                  <a:moveTo>
                    <a:pt x="199669" y="0"/>
                  </a:moveTo>
                  <a:lnTo>
                    <a:pt x="0" y="0"/>
                  </a:lnTo>
                  <a:lnTo>
                    <a:pt x="0" y="376595"/>
                  </a:lnTo>
                  <a:lnTo>
                    <a:pt x="91683" y="376595"/>
                  </a:lnTo>
                  <a:lnTo>
                    <a:pt x="91683" y="224213"/>
                  </a:lnTo>
                  <a:lnTo>
                    <a:pt x="326253" y="224118"/>
                  </a:lnTo>
                  <a:lnTo>
                    <a:pt x="325144" y="219532"/>
                  </a:lnTo>
                  <a:lnTo>
                    <a:pt x="306446" y="197092"/>
                  </a:lnTo>
                  <a:lnTo>
                    <a:pt x="287747" y="185212"/>
                  </a:lnTo>
                  <a:lnTo>
                    <a:pt x="279248" y="181732"/>
                  </a:lnTo>
                  <a:lnTo>
                    <a:pt x="311398" y="171085"/>
                  </a:lnTo>
                  <a:lnTo>
                    <a:pt x="327907" y="158870"/>
                  </a:lnTo>
                  <a:lnTo>
                    <a:pt x="332465" y="142697"/>
                  </a:lnTo>
                  <a:lnTo>
                    <a:pt x="91368" y="142697"/>
                  </a:lnTo>
                  <a:lnTo>
                    <a:pt x="91368" y="82405"/>
                  </a:lnTo>
                  <a:lnTo>
                    <a:pt x="330982" y="82405"/>
                  </a:lnTo>
                  <a:lnTo>
                    <a:pt x="322904" y="48781"/>
                  </a:lnTo>
                  <a:lnTo>
                    <a:pt x="291714" y="18725"/>
                  </a:lnTo>
                  <a:lnTo>
                    <a:pt x="248299" y="3942"/>
                  </a:lnTo>
                  <a:lnTo>
                    <a:pt x="199669" y="0"/>
                  </a:lnTo>
                  <a:close/>
                </a:path>
                <a:path w="335280" h="377189">
                  <a:moveTo>
                    <a:pt x="326253" y="224118"/>
                  </a:moveTo>
                  <a:lnTo>
                    <a:pt x="192664" y="224118"/>
                  </a:lnTo>
                  <a:lnTo>
                    <a:pt x="212896" y="228524"/>
                  </a:lnTo>
                  <a:lnTo>
                    <a:pt x="229210" y="239988"/>
                  </a:lnTo>
                  <a:lnTo>
                    <a:pt x="240101" y="256850"/>
                  </a:lnTo>
                  <a:lnTo>
                    <a:pt x="244065" y="277447"/>
                  </a:lnTo>
                  <a:lnTo>
                    <a:pt x="244065" y="376260"/>
                  </a:lnTo>
                  <a:lnTo>
                    <a:pt x="333811" y="376239"/>
                  </a:lnTo>
                  <a:lnTo>
                    <a:pt x="333644" y="254693"/>
                  </a:lnTo>
                  <a:lnTo>
                    <a:pt x="326253" y="224118"/>
                  </a:lnTo>
                  <a:close/>
                </a:path>
                <a:path w="335280" h="377189">
                  <a:moveTo>
                    <a:pt x="330982" y="82405"/>
                  </a:moveTo>
                  <a:lnTo>
                    <a:pt x="220286" y="82405"/>
                  </a:lnTo>
                  <a:lnTo>
                    <a:pt x="231110" y="84408"/>
                  </a:lnTo>
                  <a:lnTo>
                    <a:pt x="240043" y="89930"/>
                  </a:lnTo>
                  <a:lnTo>
                    <a:pt x="246453" y="98242"/>
                  </a:lnTo>
                  <a:lnTo>
                    <a:pt x="249709" y="108614"/>
                  </a:lnTo>
                  <a:lnTo>
                    <a:pt x="249709" y="116834"/>
                  </a:lnTo>
                  <a:lnTo>
                    <a:pt x="220244" y="142655"/>
                  </a:lnTo>
                  <a:lnTo>
                    <a:pt x="91368" y="142697"/>
                  </a:lnTo>
                  <a:lnTo>
                    <a:pt x="332465" y="142697"/>
                  </a:lnTo>
                  <a:lnTo>
                    <a:pt x="333989" y="137289"/>
                  </a:lnTo>
                  <a:lnTo>
                    <a:pt x="334858" y="98541"/>
                  </a:lnTo>
                  <a:lnTo>
                    <a:pt x="330982" y="82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E2DE5A1C-4CA9-8DA1-4AA5-1B407CAE3CE8}"/>
                </a:ext>
              </a:extLst>
            </p:cNvPr>
            <p:cNvSpPr/>
            <p:nvPr/>
          </p:nvSpPr>
          <p:spPr>
            <a:xfrm>
              <a:off x="848687" y="3664564"/>
              <a:ext cx="354965" cy="377190"/>
            </a:xfrm>
            <a:custGeom>
              <a:avLst/>
              <a:gdLst/>
              <a:ahLst/>
              <a:cxnLst/>
              <a:rect l="l" t="t" r="r" b="b"/>
              <a:pathLst>
                <a:path w="354965" h="377189">
                  <a:moveTo>
                    <a:pt x="354104" y="0"/>
                  </a:moveTo>
                  <a:lnTo>
                    <a:pt x="189460" y="303"/>
                  </a:lnTo>
                  <a:lnTo>
                    <a:pt x="133681" y="8175"/>
                  </a:lnTo>
                  <a:lnTo>
                    <a:pt x="89820" y="27103"/>
                  </a:lnTo>
                  <a:lnTo>
                    <a:pt x="52596" y="57207"/>
                  </a:lnTo>
                  <a:lnTo>
                    <a:pt x="21079" y="101104"/>
                  </a:lnTo>
                  <a:lnTo>
                    <a:pt x="2386" y="157627"/>
                  </a:lnTo>
                  <a:lnTo>
                    <a:pt x="0" y="187742"/>
                  </a:lnTo>
                  <a:lnTo>
                    <a:pt x="190" y="197329"/>
                  </a:lnTo>
                  <a:lnTo>
                    <a:pt x="16489" y="266259"/>
                  </a:lnTo>
                  <a:lnTo>
                    <a:pt x="38678" y="302234"/>
                  </a:lnTo>
                  <a:lnTo>
                    <a:pt x="68749" y="332267"/>
                  </a:lnTo>
                  <a:lnTo>
                    <a:pt x="105808" y="355235"/>
                  </a:lnTo>
                  <a:lnTo>
                    <a:pt x="142685" y="367390"/>
                  </a:lnTo>
                  <a:lnTo>
                    <a:pt x="208234" y="375925"/>
                  </a:lnTo>
                  <a:lnTo>
                    <a:pt x="354261" y="376690"/>
                  </a:lnTo>
                  <a:lnTo>
                    <a:pt x="354586" y="286043"/>
                  </a:lnTo>
                  <a:lnTo>
                    <a:pt x="351570" y="286085"/>
                  </a:lnTo>
                  <a:lnTo>
                    <a:pt x="330761" y="286407"/>
                  </a:lnTo>
                  <a:lnTo>
                    <a:pt x="283056" y="286781"/>
                  </a:lnTo>
                  <a:lnTo>
                    <a:pt x="227573" y="286371"/>
                  </a:lnTo>
                  <a:lnTo>
                    <a:pt x="183428" y="284336"/>
                  </a:lnTo>
                  <a:lnTo>
                    <a:pt x="139749" y="271800"/>
                  </a:lnTo>
                  <a:lnTo>
                    <a:pt x="94943" y="217002"/>
                  </a:lnTo>
                  <a:lnTo>
                    <a:pt x="90049" y="184811"/>
                  </a:lnTo>
                  <a:lnTo>
                    <a:pt x="96443" y="148666"/>
                  </a:lnTo>
                  <a:lnTo>
                    <a:pt x="143102" y="98331"/>
                  </a:lnTo>
                  <a:lnTo>
                    <a:pt x="180371" y="87390"/>
                  </a:lnTo>
                  <a:lnTo>
                    <a:pt x="274821" y="85208"/>
                  </a:lnTo>
                  <a:lnTo>
                    <a:pt x="353811" y="85630"/>
                  </a:lnTo>
                  <a:lnTo>
                    <a:pt x="354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srgbClr val="435254"/>
                </a:solidFill>
                <a:effectLst/>
                <a:uLnTx/>
                <a:uFillTx/>
                <a:latin typeface="Calibre" panose="020B0503030202060203" pitchFamily="34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0743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FC92FD3-9CC0-38B5-D235-51809D7AB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508" y="2051880"/>
            <a:ext cx="3129377" cy="37657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A564EC2-0DFD-0EC7-B727-9A524B08B94E}"/>
              </a:ext>
            </a:extLst>
          </p:cNvPr>
          <p:cNvSpPr/>
          <p:nvPr/>
        </p:nvSpPr>
        <p:spPr>
          <a:xfrm>
            <a:off x="4587240" y="277621"/>
            <a:ext cx="7152862" cy="35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e"/>
                <a:ea typeface="+mn-ea"/>
                <a:cs typeface="+mn-cs"/>
              </a:rPr>
              <a:t>Emerging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e"/>
                <a:ea typeface="+mn-ea"/>
                <a:cs typeface="+mn-cs"/>
              </a:rPr>
              <a:t> and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e"/>
                <a:ea typeface="+mn-ea"/>
                <a:cs typeface="+mn-cs"/>
              </a:rPr>
              <a:t>Consolidating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e"/>
              <a:ea typeface="+mn-ea"/>
              <a:cs typeface="+mn-cs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880A3B9-5DCC-2A0E-A5AB-57BD460EE3DF}"/>
              </a:ext>
            </a:extLst>
          </p:cNvPr>
          <p:cNvCxnSpPr>
            <a:cxnSpLocks/>
          </p:cNvCxnSpPr>
          <p:nvPr/>
        </p:nvCxnSpPr>
        <p:spPr>
          <a:xfrm flipH="1">
            <a:off x="4587240" y="676523"/>
            <a:ext cx="7180580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3A87F-BAE0-AAF4-01DA-9218C6B198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Living</a:t>
            </a:r>
            <a:r>
              <a:rPr lang="pt-PT" dirty="0"/>
              <a:t> Sector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D61251-53DE-9B5F-3A35-32DD28E483DD}"/>
              </a:ext>
            </a:extLst>
          </p:cNvPr>
          <p:cNvSpPr txBox="1"/>
          <p:nvPr/>
        </p:nvSpPr>
        <p:spPr>
          <a:xfrm>
            <a:off x="346230" y="1247019"/>
            <a:ext cx="11845770" cy="447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3000"/>
              </a:lnSpc>
              <a:spcAft>
                <a:spcPts val="900"/>
              </a:spcAft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Calibre" panose="020B0503030202060203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PBSA  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à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Calibre" panose="020B0503030202060203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    Flex/Co-Living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à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Calibre" panose="020B0503030202060203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 The family years  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à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Calibre" panose="020B0503030202060203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 Active ageing concepts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à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Calibre" panose="020B0503030202060203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 Elderly Care Homes</a:t>
            </a:r>
            <a:endParaRPr lang="pt-PT" sz="2400" dirty="0">
              <a:solidFill>
                <a:schemeClr val="accent4">
                  <a:lumMod val="75000"/>
                </a:schemeClr>
              </a:solidFill>
              <a:effectLst/>
              <a:latin typeface="Calibre" panose="020B0503030202060203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D483E1-AC46-2EDC-3FDD-05B639CA4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7" t="6163"/>
          <a:stretch/>
        </p:blipFill>
        <p:spPr>
          <a:xfrm>
            <a:off x="173115" y="2051880"/>
            <a:ext cx="3129377" cy="3765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AF59AA-121E-A261-49C7-1A77CC5894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93" b="15250"/>
          <a:stretch/>
        </p:blipFill>
        <p:spPr>
          <a:xfrm>
            <a:off x="3911469" y="2051880"/>
            <a:ext cx="4156854" cy="3765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660350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Custom 157">
      <a:dk1>
        <a:srgbClr val="425254"/>
      </a:dk1>
      <a:lt1>
        <a:srgbClr val="FFFFFF"/>
      </a:lt1>
      <a:dk2>
        <a:srgbClr val="DCD99A"/>
      </a:dk2>
      <a:lt2>
        <a:srgbClr val="7FBBAD"/>
      </a:lt2>
      <a:accent1>
        <a:srgbClr val="1F3765"/>
      </a:accent1>
      <a:accent2>
        <a:srgbClr val="3E7DA6"/>
      </a:accent2>
      <a:accent3>
        <a:srgbClr val="CAD1D3"/>
      </a:accent3>
      <a:accent4>
        <a:srgbClr val="96B3B6"/>
      </a:accent4>
      <a:accent5>
        <a:srgbClr val="7F8481"/>
      </a:accent5>
      <a:accent6>
        <a:srgbClr val="003D30"/>
      </a:accent6>
      <a:hlink>
        <a:srgbClr val="80BBAD"/>
      </a:hlink>
      <a:folHlink>
        <a:srgbClr val="D1D1D3"/>
      </a:folHlink>
    </a:clrScheme>
    <a:fontScheme name="CBRE">
      <a:majorFont>
        <a:latin typeface="Financier Display"/>
        <a:ea typeface=""/>
        <a:cs typeface=""/>
      </a:majorFont>
      <a:minorFont>
        <a:latin typeface="Calibr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Data Viz 1">
      <a:srgbClr val="80BBAD"/>
    </a:custClr>
    <a:custClr name="Data Viz 2">
      <a:srgbClr val="435254"/>
    </a:custClr>
    <a:custClr name="Data Viz 3">
      <a:srgbClr val="17E88F"/>
    </a:custClr>
    <a:custClr name="Custom Color 4">
      <a:srgbClr val="DBD99A"/>
    </a:custClr>
    <a:custClr name="Data Viz 5">
      <a:srgbClr val="D2785A"/>
    </a:custClr>
    <a:custClr name="Data Viz 6">
      <a:srgbClr val="885073"/>
    </a:custClr>
    <a:custClr name="Data Viz 7">
      <a:srgbClr val="A388BF"/>
    </a:custClr>
    <a:custClr name="Custom Color 8">
      <a:srgbClr val="1F3765"/>
    </a:custClr>
    <a:custClr name="Data Viz 9">
      <a:srgbClr val="3E7DA6"/>
    </a:custClr>
    <a:custClr name="Data Viz 10">
      <a:srgbClr val="CAD1D3"/>
    </a:custClr>
    <a:custClr name="Financial Indicator">
      <a:srgbClr val="AD2A2A"/>
    </a:custClr>
  </a:custClrLst>
  <a:extLst>
    <a:ext uri="{05A4C25C-085E-4340-85A3-A5531E510DB2}">
      <thm15:themeFamily xmlns:thm15="http://schemas.microsoft.com/office/thememl/2012/main" name="16x9 Photo Template CBRE 2021.potx" id="{C0CCD819-A45D-4D43-8F93-B9254C2F3824}" vid="{82E4A40A-14A4-448B-8808-6D3B67B43499}"/>
    </a:ext>
  </a:extLst>
</a:theme>
</file>

<file path=ppt/theme/theme2.xml><?xml version="1.0" encoding="utf-8"?>
<a:theme xmlns:a="http://schemas.openxmlformats.org/drawingml/2006/main" name="2_MASTER">
  <a:themeElements>
    <a:clrScheme name="Custom 8">
      <a:dk1>
        <a:srgbClr val="435254"/>
      </a:dk1>
      <a:lt1>
        <a:srgbClr val="FFFFFF"/>
      </a:lt1>
      <a:dk2>
        <a:srgbClr val="DBD99A"/>
      </a:dk2>
      <a:lt2>
        <a:srgbClr val="80BBAD"/>
      </a:lt2>
      <a:accent1>
        <a:srgbClr val="1F3765"/>
      </a:accent1>
      <a:accent2>
        <a:srgbClr val="3E7CA6"/>
      </a:accent2>
      <a:accent3>
        <a:srgbClr val="CAD1D3"/>
      </a:accent3>
      <a:accent4>
        <a:srgbClr val="96B3B6"/>
      </a:accent4>
      <a:accent5>
        <a:srgbClr val="7F8481"/>
      </a:accent5>
      <a:accent6>
        <a:srgbClr val="003D30"/>
      </a:accent6>
      <a:hlink>
        <a:srgbClr val="80BBAD"/>
      </a:hlink>
      <a:folHlink>
        <a:srgbClr val="D1D1D3"/>
      </a:folHlink>
    </a:clrScheme>
    <a:fontScheme name="CBRE">
      <a:majorFont>
        <a:latin typeface="Financier Display"/>
        <a:ea typeface=""/>
        <a:cs typeface=""/>
      </a:majorFont>
      <a:minorFont>
        <a:latin typeface="Calibr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custClrLst>
    <a:custClr name="Data Viz 1">
      <a:srgbClr val="80BBAD"/>
    </a:custClr>
    <a:custClr name="Data Viz 2">
      <a:srgbClr val="435254"/>
    </a:custClr>
    <a:custClr name="Data Viz 3">
      <a:srgbClr val="17E88F"/>
    </a:custClr>
    <a:custClr name="Custom Color 4">
      <a:srgbClr val="DBD99A"/>
    </a:custClr>
    <a:custClr name="Data Viz 5">
      <a:srgbClr val="D2785A"/>
    </a:custClr>
    <a:custClr name="Data Viz 6">
      <a:srgbClr val="885073"/>
    </a:custClr>
    <a:custClr name="Data Viz 7">
      <a:srgbClr val="A388BF"/>
    </a:custClr>
    <a:custClr name="Custom Color 8">
      <a:srgbClr val="1F3765"/>
    </a:custClr>
    <a:custClr name="Data Viz 9">
      <a:srgbClr val="3E7CA6"/>
    </a:custClr>
    <a:custClr name="Data Viz 10">
      <a:srgbClr val="CAD1D3"/>
    </a:custClr>
    <a:custClr name="Financial Indicator">
      <a:srgbClr val="AD2A2A"/>
    </a:custClr>
  </a:custClrLst>
  <a:extLst>
    <a:ext uri="{05A4C25C-085E-4340-85A3-A5531E510DB2}">
      <thm15:themeFamily xmlns:thm15="http://schemas.microsoft.com/office/thememl/2012/main" name="16x9 Text Template CBRE 2021_071521.potx" id="{8BC98CF4-E998-4AB4-A8ED-DE72A14152B5}" vid="{E67182C6-DEFC-4EEB-A87F-2F2629F97E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slideVersion":1,"isValidatorEnabled":false,"isLocked":false,"elementsMetadata":[],"slideId":"637998672193889929","enableDocumentContentUpdater":false,"version":"2.0"}]]></TemplafySlideTemplate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slideVersion":1,"isValidatorEnabled":false,"isLocked":false,"elementsMetadata":[],"slideId":"637998672193889929","enableDocumentContentUpdater":false,"version":"2.0"}]]></TemplafySlideTemplate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TemplateConfiguration><![CDATA[{"slideVersion":1,"isValidatorEnabled":false,"isLocked":false,"elementsMetadata":[],"slideId":"637998672193889929","enableDocumentContentUpdater":false,"version":"2.0"}]]></TemplafySlideTemplateConfiguration>
</file>

<file path=customXml/item8.xml><?xml version="1.0" encoding="utf-8"?>
<TemplafySlideTemplateConfiguration><![CDATA[{"slideVersion":1,"isValidatorEnabled":false,"isLocked":false,"elementsMetadata":[],"slideId":"637998672193889929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51512051-F22E-4BFD-BF02-92BD0405BB90}">
  <ds:schemaRefs/>
</ds:datastoreItem>
</file>

<file path=customXml/itemProps2.xml><?xml version="1.0" encoding="utf-8"?>
<ds:datastoreItem xmlns:ds="http://schemas.openxmlformats.org/officeDocument/2006/customXml" ds:itemID="{FF2BC7A9-2B7B-4940-8BA8-32574ADDB726}">
  <ds:schemaRefs/>
</ds:datastoreItem>
</file>

<file path=customXml/itemProps3.xml><?xml version="1.0" encoding="utf-8"?>
<ds:datastoreItem xmlns:ds="http://schemas.openxmlformats.org/officeDocument/2006/customXml" ds:itemID="{9065DB91-34F3-475E-A3EC-8D060EBB9241}">
  <ds:schemaRefs/>
</ds:datastoreItem>
</file>

<file path=customXml/itemProps4.xml><?xml version="1.0" encoding="utf-8"?>
<ds:datastoreItem xmlns:ds="http://schemas.openxmlformats.org/officeDocument/2006/customXml" ds:itemID="{5F90DED3-1FD4-4EF0-AE5E-99509B679E36}">
  <ds:schemaRefs/>
</ds:datastoreItem>
</file>

<file path=customXml/itemProps5.xml><?xml version="1.0" encoding="utf-8"?>
<ds:datastoreItem xmlns:ds="http://schemas.openxmlformats.org/officeDocument/2006/customXml" ds:itemID="{A7580CE4-D368-4F6C-8797-94894E35A9A8}">
  <ds:schemaRefs/>
</ds:datastoreItem>
</file>

<file path=customXml/itemProps6.xml><?xml version="1.0" encoding="utf-8"?>
<ds:datastoreItem xmlns:ds="http://schemas.openxmlformats.org/officeDocument/2006/customXml" ds:itemID="{2140F455-F7B7-4A91-85B9-8A58736D5BF3}">
  <ds:schemaRefs/>
</ds:datastoreItem>
</file>

<file path=customXml/itemProps7.xml><?xml version="1.0" encoding="utf-8"?>
<ds:datastoreItem xmlns:ds="http://schemas.openxmlformats.org/officeDocument/2006/customXml" ds:itemID="{FA3E6218-1787-43A1-8440-47C789476701}">
  <ds:schemaRefs/>
</ds:datastoreItem>
</file>

<file path=customXml/itemProps8.xml><?xml version="1.0" encoding="utf-8"?>
<ds:datastoreItem xmlns:ds="http://schemas.openxmlformats.org/officeDocument/2006/customXml" ds:itemID="{49491582-9B6B-476C-B1AB-B6B0007F2436}">
  <ds:schemaRefs/>
</ds:datastoreItem>
</file>

<file path=docMetadata/LabelInfo.xml><?xml version="1.0" encoding="utf-8"?>
<clbl:labelList xmlns:clbl="http://schemas.microsoft.com/office/2020/mipLabelMetadata">
  <clbl:label id="{bb24e89f-6132-424b-9c64-0340397f5d20}" enabled="1" method="Privileged" siteId="{0159e9d0-09a0-4edf-96ba-a3deea363c2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16x9 Photo Template CBRE 2021</Template>
  <TotalTime>10261</TotalTime>
  <Words>958</Words>
  <Application>Microsoft Office PowerPoint</Application>
  <PresentationFormat>Widescreen</PresentationFormat>
  <Paragraphs>261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</vt:lpstr>
      <vt:lpstr>Barlow Condensed</vt:lpstr>
      <vt:lpstr>Calibre</vt:lpstr>
      <vt:lpstr>Calibre Bold</vt:lpstr>
      <vt:lpstr>Calibre Light</vt:lpstr>
      <vt:lpstr>Calibre Medium</vt:lpstr>
      <vt:lpstr>Calibre Semibold</vt:lpstr>
      <vt:lpstr>Calibre-Light</vt:lpstr>
      <vt:lpstr>Calibre-Semibold</vt:lpstr>
      <vt:lpstr>Calibri</vt:lpstr>
      <vt:lpstr>Financier Display</vt:lpstr>
      <vt:lpstr>Space Mono</vt:lpstr>
      <vt:lpstr>SwissReSansOTLight</vt:lpstr>
      <vt:lpstr>Symbol</vt:lpstr>
      <vt:lpstr>Wingdings</vt:lpstr>
      <vt:lpstr>MASTER</vt:lpstr>
      <vt:lpstr>2_MASTER</vt:lpstr>
      <vt:lpstr>  The Living Sector   __  …Background ….Trends …Opportunities</vt:lpstr>
      <vt:lpstr>PowerPoint Presentation</vt:lpstr>
      <vt:lpstr>PowerPoint Presentation</vt:lpstr>
      <vt:lpstr>Portuguese population is steadily aging</vt:lpstr>
      <vt:lpstr>Affordability is definitely decreasing</vt:lpstr>
      <vt:lpstr>Restricted licensing and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</dc:title>
  <dc:creator>Goicoechea Iturrioz, Miriam @ Madrid</dc:creator>
  <cp:lastModifiedBy>Rowlands, John @ Lisbon</cp:lastModifiedBy>
  <cp:revision>36</cp:revision>
  <dcterms:created xsi:type="dcterms:W3CDTF">2021-08-10T13:06:02Z</dcterms:created>
  <dcterms:modified xsi:type="dcterms:W3CDTF">2025-01-08T15:32:30Z</dcterms:modified>
</cp:coreProperties>
</file>